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2" r:id="rId2"/>
  </p:sldIdLst>
  <p:sldSz cx="14630400" cy="109728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35" autoAdjust="0"/>
    <p:restoredTop sz="94660"/>
  </p:normalViewPr>
  <p:slideViewPr>
    <p:cSldViewPr snapToGrid="0">
      <p:cViewPr varScale="1">
        <p:scale>
          <a:sx n="42" d="100"/>
          <a:sy n="42" d="100"/>
        </p:scale>
        <p:origin x="113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1795781"/>
            <a:ext cx="12435840" cy="3820160"/>
          </a:xfrm>
        </p:spPr>
        <p:txBody>
          <a:bodyPr anchor="b"/>
          <a:lstStyle>
            <a:lvl1pPr algn="ctr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5763261"/>
            <a:ext cx="10972800" cy="2649219"/>
          </a:xfrm>
        </p:spPr>
        <p:txBody>
          <a:bodyPr/>
          <a:lstStyle>
            <a:lvl1pPr marL="0" indent="0" algn="ctr">
              <a:buNone/>
              <a:defRPr sz="3840"/>
            </a:lvl1pPr>
            <a:lvl2pPr marL="731520" indent="0" algn="ctr">
              <a:buNone/>
              <a:defRPr sz="3200"/>
            </a:lvl2pPr>
            <a:lvl3pPr marL="1463040" indent="0" algn="ctr">
              <a:buNone/>
              <a:defRPr sz="2880"/>
            </a:lvl3pPr>
            <a:lvl4pPr marL="2194560" indent="0" algn="ctr">
              <a:buNone/>
              <a:defRPr sz="2560"/>
            </a:lvl4pPr>
            <a:lvl5pPr marL="2926080" indent="0" algn="ctr">
              <a:buNone/>
              <a:defRPr sz="2560"/>
            </a:lvl5pPr>
            <a:lvl6pPr marL="3657600" indent="0" algn="ctr">
              <a:buNone/>
              <a:defRPr sz="2560"/>
            </a:lvl6pPr>
            <a:lvl7pPr marL="4389120" indent="0" algn="ctr">
              <a:buNone/>
              <a:defRPr sz="2560"/>
            </a:lvl7pPr>
            <a:lvl8pPr marL="5120640" indent="0" algn="ctr">
              <a:buNone/>
              <a:defRPr sz="2560"/>
            </a:lvl8pPr>
            <a:lvl9pPr marL="5852160" indent="0" algn="ctr">
              <a:buNone/>
              <a:defRPr sz="25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E2168-9732-4CB8-9FFF-E61190859D54}" type="datetimeFigureOut">
              <a:rPr lang="en-US" smtClean="0"/>
              <a:t>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7D635-9D5D-4910-AC7A-C37DE2769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025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E2168-9732-4CB8-9FFF-E61190859D54}" type="datetimeFigureOut">
              <a:rPr lang="en-US" smtClean="0"/>
              <a:t>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7D635-9D5D-4910-AC7A-C37DE2769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253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469881" y="584200"/>
            <a:ext cx="3154680" cy="929894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5841" y="584200"/>
            <a:ext cx="9281160" cy="929894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E2168-9732-4CB8-9FFF-E61190859D54}" type="datetimeFigureOut">
              <a:rPr lang="en-US" smtClean="0"/>
              <a:t>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7D635-9D5D-4910-AC7A-C37DE2769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184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E2168-9732-4CB8-9FFF-E61190859D54}" type="datetimeFigureOut">
              <a:rPr lang="en-US" smtClean="0"/>
              <a:t>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7D635-9D5D-4910-AC7A-C37DE2769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099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8221" y="2735583"/>
            <a:ext cx="12618720" cy="4564379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8221" y="7343143"/>
            <a:ext cx="12618720" cy="2400299"/>
          </a:xfrm>
        </p:spPr>
        <p:txBody>
          <a:bodyPr/>
          <a:lstStyle>
            <a:lvl1pPr marL="0" indent="0">
              <a:buNone/>
              <a:defRPr sz="3840">
                <a:solidFill>
                  <a:schemeClr val="tx1"/>
                </a:solidFill>
              </a:defRPr>
            </a:lvl1pPr>
            <a:lvl2pPr marL="73152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46304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3pPr>
            <a:lvl4pPr marL="219456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4pPr>
            <a:lvl5pPr marL="292608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5pPr>
            <a:lvl6pPr marL="365760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6pPr>
            <a:lvl7pPr marL="438912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7pPr>
            <a:lvl8pPr marL="512064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8pPr>
            <a:lvl9pPr marL="585216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E2168-9732-4CB8-9FFF-E61190859D54}" type="datetimeFigureOut">
              <a:rPr lang="en-US" smtClean="0"/>
              <a:t>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7D635-9D5D-4910-AC7A-C37DE2769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938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5840" y="2921000"/>
            <a:ext cx="6217920" cy="69621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06640" y="2921000"/>
            <a:ext cx="6217920" cy="69621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E2168-9732-4CB8-9FFF-E61190859D54}" type="datetimeFigureOut">
              <a:rPr lang="en-US" smtClean="0"/>
              <a:t>1/21/2021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7D635-9D5D-4910-AC7A-C37DE2769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607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584202"/>
            <a:ext cx="12618720" cy="212090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7747" y="2689861"/>
            <a:ext cx="6189344" cy="1318259"/>
          </a:xfrm>
        </p:spPr>
        <p:txBody>
          <a:bodyPr anchor="b"/>
          <a:lstStyle>
            <a:lvl1pPr marL="0" indent="0">
              <a:buNone/>
              <a:defRPr sz="3840" b="1"/>
            </a:lvl1pPr>
            <a:lvl2pPr marL="731520" indent="0">
              <a:buNone/>
              <a:defRPr sz="3200" b="1"/>
            </a:lvl2pPr>
            <a:lvl3pPr marL="1463040" indent="0">
              <a:buNone/>
              <a:defRPr sz="2880" b="1"/>
            </a:lvl3pPr>
            <a:lvl4pPr marL="2194560" indent="0">
              <a:buNone/>
              <a:defRPr sz="2560" b="1"/>
            </a:lvl4pPr>
            <a:lvl5pPr marL="2926080" indent="0">
              <a:buNone/>
              <a:defRPr sz="2560" b="1"/>
            </a:lvl5pPr>
            <a:lvl6pPr marL="3657600" indent="0">
              <a:buNone/>
              <a:defRPr sz="2560" b="1"/>
            </a:lvl6pPr>
            <a:lvl7pPr marL="4389120" indent="0">
              <a:buNone/>
              <a:defRPr sz="2560" b="1"/>
            </a:lvl7pPr>
            <a:lvl8pPr marL="5120640" indent="0">
              <a:buNone/>
              <a:defRPr sz="2560" b="1"/>
            </a:lvl8pPr>
            <a:lvl9pPr marL="5852160" indent="0">
              <a:buNone/>
              <a:defRPr sz="25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7747" y="4008120"/>
            <a:ext cx="6189344" cy="58953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06641" y="2689861"/>
            <a:ext cx="6219826" cy="1318259"/>
          </a:xfrm>
        </p:spPr>
        <p:txBody>
          <a:bodyPr anchor="b"/>
          <a:lstStyle>
            <a:lvl1pPr marL="0" indent="0">
              <a:buNone/>
              <a:defRPr sz="3840" b="1"/>
            </a:lvl1pPr>
            <a:lvl2pPr marL="731520" indent="0">
              <a:buNone/>
              <a:defRPr sz="3200" b="1"/>
            </a:lvl2pPr>
            <a:lvl3pPr marL="1463040" indent="0">
              <a:buNone/>
              <a:defRPr sz="2880" b="1"/>
            </a:lvl3pPr>
            <a:lvl4pPr marL="2194560" indent="0">
              <a:buNone/>
              <a:defRPr sz="2560" b="1"/>
            </a:lvl4pPr>
            <a:lvl5pPr marL="2926080" indent="0">
              <a:buNone/>
              <a:defRPr sz="2560" b="1"/>
            </a:lvl5pPr>
            <a:lvl6pPr marL="3657600" indent="0">
              <a:buNone/>
              <a:defRPr sz="2560" b="1"/>
            </a:lvl6pPr>
            <a:lvl7pPr marL="4389120" indent="0">
              <a:buNone/>
              <a:defRPr sz="2560" b="1"/>
            </a:lvl7pPr>
            <a:lvl8pPr marL="5120640" indent="0">
              <a:buNone/>
              <a:defRPr sz="2560" b="1"/>
            </a:lvl8pPr>
            <a:lvl9pPr marL="5852160" indent="0">
              <a:buNone/>
              <a:defRPr sz="25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06641" y="4008120"/>
            <a:ext cx="6219826" cy="58953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E2168-9732-4CB8-9FFF-E61190859D54}" type="datetimeFigureOut">
              <a:rPr lang="en-US" smtClean="0"/>
              <a:t>1/21/2021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7D635-9D5D-4910-AC7A-C37DE2769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146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E2168-9732-4CB8-9FFF-E61190859D54}" type="datetimeFigureOut">
              <a:rPr lang="en-US" smtClean="0"/>
              <a:t>1/21/2021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7D635-9D5D-4910-AC7A-C37DE2769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336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E2168-9732-4CB8-9FFF-E61190859D54}" type="datetimeFigureOut">
              <a:rPr lang="en-US" smtClean="0"/>
              <a:t>1/21/2021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7D635-9D5D-4910-AC7A-C37DE2769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211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731520"/>
            <a:ext cx="4718685" cy="2560320"/>
          </a:xfrm>
        </p:spPr>
        <p:txBody>
          <a:bodyPr anchor="b"/>
          <a:lstStyle>
            <a:lvl1pPr>
              <a:defRPr sz="51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19826" y="1579882"/>
            <a:ext cx="7406640" cy="7797800"/>
          </a:xfrm>
        </p:spPr>
        <p:txBody>
          <a:bodyPr/>
          <a:lstStyle>
            <a:lvl1pPr>
              <a:defRPr sz="5120"/>
            </a:lvl1pPr>
            <a:lvl2pPr>
              <a:defRPr sz="4480"/>
            </a:lvl2pPr>
            <a:lvl3pPr>
              <a:defRPr sz="384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6" y="3291840"/>
            <a:ext cx="4718685" cy="6098541"/>
          </a:xfrm>
        </p:spPr>
        <p:txBody>
          <a:bodyPr/>
          <a:lstStyle>
            <a:lvl1pPr marL="0" indent="0">
              <a:buNone/>
              <a:defRPr sz="2560"/>
            </a:lvl1pPr>
            <a:lvl2pPr marL="731520" indent="0">
              <a:buNone/>
              <a:defRPr sz="2240"/>
            </a:lvl2pPr>
            <a:lvl3pPr marL="1463040" indent="0">
              <a:buNone/>
              <a:defRPr sz="1920"/>
            </a:lvl3pPr>
            <a:lvl4pPr marL="2194560" indent="0">
              <a:buNone/>
              <a:defRPr sz="1600"/>
            </a:lvl4pPr>
            <a:lvl5pPr marL="2926080" indent="0">
              <a:buNone/>
              <a:defRPr sz="1600"/>
            </a:lvl5pPr>
            <a:lvl6pPr marL="3657600" indent="0">
              <a:buNone/>
              <a:defRPr sz="1600"/>
            </a:lvl6pPr>
            <a:lvl7pPr marL="4389120" indent="0">
              <a:buNone/>
              <a:defRPr sz="1600"/>
            </a:lvl7pPr>
            <a:lvl8pPr marL="5120640" indent="0">
              <a:buNone/>
              <a:defRPr sz="1600"/>
            </a:lvl8pPr>
            <a:lvl9pPr marL="585216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E2168-9732-4CB8-9FFF-E61190859D54}" type="datetimeFigureOut">
              <a:rPr lang="en-US" smtClean="0"/>
              <a:t>1/21/2021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7D635-9D5D-4910-AC7A-C37DE2769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741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731520"/>
            <a:ext cx="4718685" cy="2560320"/>
          </a:xfrm>
        </p:spPr>
        <p:txBody>
          <a:bodyPr anchor="b"/>
          <a:lstStyle>
            <a:lvl1pPr>
              <a:defRPr sz="51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19826" y="1579882"/>
            <a:ext cx="7406640" cy="7797800"/>
          </a:xfrm>
        </p:spPr>
        <p:txBody>
          <a:bodyPr anchor="t"/>
          <a:lstStyle>
            <a:lvl1pPr marL="0" indent="0">
              <a:buNone/>
              <a:defRPr sz="5120"/>
            </a:lvl1pPr>
            <a:lvl2pPr marL="731520" indent="0">
              <a:buNone/>
              <a:defRPr sz="4480"/>
            </a:lvl2pPr>
            <a:lvl3pPr marL="1463040" indent="0">
              <a:buNone/>
              <a:defRPr sz="3840"/>
            </a:lvl3pPr>
            <a:lvl4pPr marL="2194560" indent="0">
              <a:buNone/>
              <a:defRPr sz="3200"/>
            </a:lvl4pPr>
            <a:lvl5pPr marL="2926080" indent="0">
              <a:buNone/>
              <a:defRPr sz="3200"/>
            </a:lvl5pPr>
            <a:lvl6pPr marL="3657600" indent="0">
              <a:buNone/>
              <a:defRPr sz="3200"/>
            </a:lvl6pPr>
            <a:lvl7pPr marL="4389120" indent="0">
              <a:buNone/>
              <a:defRPr sz="3200"/>
            </a:lvl7pPr>
            <a:lvl8pPr marL="5120640" indent="0">
              <a:buNone/>
              <a:defRPr sz="3200"/>
            </a:lvl8pPr>
            <a:lvl9pPr marL="5852160" indent="0">
              <a:buNone/>
              <a:defRPr sz="3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6" y="3291840"/>
            <a:ext cx="4718685" cy="6098541"/>
          </a:xfrm>
        </p:spPr>
        <p:txBody>
          <a:bodyPr/>
          <a:lstStyle>
            <a:lvl1pPr marL="0" indent="0">
              <a:buNone/>
              <a:defRPr sz="2560"/>
            </a:lvl1pPr>
            <a:lvl2pPr marL="731520" indent="0">
              <a:buNone/>
              <a:defRPr sz="2240"/>
            </a:lvl2pPr>
            <a:lvl3pPr marL="1463040" indent="0">
              <a:buNone/>
              <a:defRPr sz="1920"/>
            </a:lvl3pPr>
            <a:lvl4pPr marL="2194560" indent="0">
              <a:buNone/>
              <a:defRPr sz="1600"/>
            </a:lvl4pPr>
            <a:lvl5pPr marL="2926080" indent="0">
              <a:buNone/>
              <a:defRPr sz="1600"/>
            </a:lvl5pPr>
            <a:lvl6pPr marL="3657600" indent="0">
              <a:buNone/>
              <a:defRPr sz="1600"/>
            </a:lvl6pPr>
            <a:lvl7pPr marL="4389120" indent="0">
              <a:buNone/>
              <a:defRPr sz="1600"/>
            </a:lvl7pPr>
            <a:lvl8pPr marL="5120640" indent="0">
              <a:buNone/>
              <a:defRPr sz="1600"/>
            </a:lvl8pPr>
            <a:lvl9pPr marL="585216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E2168-9732-4CB8-9FFF-E61190859D54}" type="datetimeFigureOut">
              <a:rPr lang="en-US" smtClean="0"/>
              <a:t>1/21/2021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7D635-9D5D-4910-AC7A-C37DE2769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933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5840" y="584202"/>
            <a:ext cx="12618720" cy="21209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40" y="2921000"/>
            <a:ext cx="12618720" cy="69621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05840" y="10170162"/>
            <a:ext cx="3291840" cy="584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E2168-9732-4CB8-9FFF-E61190859D54}" type="datetimeFigureOut">
              <a:rPr lang="en-US" smtClean="0"/>
              <a:t>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6320" y="10170162"/>
            <a:ext cx="4937760" cy="584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32720" y="10170162"/>
            <a:ext cx="3291840" cy="584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7D635-9D5D-4910-AC7A-C37DE2769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994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463040" rtl="0" eaLnBrk="1" latinLnBrk="0" hangingPunct="1">
        <a:lnSpc>
          <a:spcPct val="90000"/>
        </a:lnSpc>
        <a:spcBef>
          <a:spcPct val="0"/>
        </a:spcBef>
        <a:buNone/>
        <a:defRPr sz="70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5760" indent="-365760" algn="l" defTabSz="146304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4480" kern="1200">
          <a:solidFill>
            <a:schemeClr val="tx1"/>
          </a:solidFill>
          <a:latin typeface="+mn-lt"/>
          <a:ea typeface="+mn-ea"/>
          <a:cs typeface="+mn-cs"/>
        </a:defRPr>
      </a:lvl1pPr>
      <a:lvl2pPr marL="109728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56032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4pPr>
      <a:lvl5pPr marL="329184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5pPr>
      <a:lvl6pPr marL="402336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6pPr>
      <a:lvl7pPr marL="475488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7pPr>
      <a:lvl8pPr marL="548640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8pPr>
      <a:lvl9pPr marL="621792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46304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3pPr>
      <a:lvl4pPr marL="219456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4pPr>
      <a:lvl5pPr marL="292608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5pPr>
      <a:lvl6pPr marL="365760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6pPr>
      <a:lvl7pPr marL="438912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7pPr>
      <a:lvl8pPr marL="512064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8pPr>
      <a:lvl9pPr marL="585216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Picture 7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" y="1267240"/>
            <a:ext cx="13883639" cy="9688000"/>
          </a:xfrm>
          <a:prstGeom prst="rect">
            <a:avLst/>
          </a:prstGeom>
        </p:spPr>
      </p:pic>
      <p:sp>
        <p:nvSpPr>
          <p:cNvPr id="75" name="TextBox 74"/>
          <p:cNvSpPr txBox="1"/>
          <p:nvPr/>
        </p:nvSpPr>
        <p:spPr>
          <a:xfrm>
            <a:off x="563880" y="320040"/>
            <a:ext cx="136177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Transforming Ocean Predictions for Seafood Security and Sustainability (TOPS</a:t>
            </a:r>
            <a:r>
              <a:rPr lang="en-US" sz="3200" b="1" baseline="30000" dirty="0" smtClean="0"/>
              <a:t>3</a:t>
            </a:r>
            <a:r>
              <a:rPr lang="en-US" sz="3200" b="1" dirty="0" smtClean="0"/>
              <a:t>)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7652267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1578</TotalTime>
  <Words>11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fmueter</dc:creator>
  <cp:lastModifiedBy>Franz Mueter</cp:lastModifiedBy>
  <cp:revision>59</cp:revision>
  <dcterms:created xsi:type="dcterms:W3CDTF">2019-01-15T16:49:03Z</dcterms:created>
  <dcterms:modified xsi:type="dcterms:W3CDTF">2021-01-22T01:25:33Z</dcterms:modified>
</cp:coreProperties>
</file>