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</p:sldIdLst>
  <p:sldSz cx="146304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5" autoAdjust="0"/>
    <p:restoredTop sz="94660"/>
  </p:normalViewPr>
  <p:slideViewPr>
    <p:cSldViewPr snapToGrid="0">
      <p:cViewPr varScale="1">
        <p:scale>
          <a:sx n="42" d="100"/>
          <a:sy n="42" d="100"/>
        </p:scale>
        <p:origin x="11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795781"/>
            <a:ext cx="1243584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763261"/>
            <a:ext cx="109728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2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5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1" y="584200"/>
            <a:ext cx="315468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1" y="584200"/>
            <a:ext cx="9281160" cy="929894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8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1" y="2735583"/>
            <a:ext cx="1261872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1" y="7343143"/>
            <a:ext cx="1261872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/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3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921000"/>
            <a:ext cx="6217920" cy="69621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921000"/>
            <a:ext cx="6217920" cy="69621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0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84202"/>
            <a:ext cx="1261872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7" y="2689861"/>
            <a:ext cx="6189344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7" y="4008120"/>
            <a:ext cx="6189344" cy="5895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1" y="2689861"/>
            <a:ext cx="6219826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1" y="4008120"/>
            <a:ext cx="6219826" cy="5895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4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3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1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731520"/>
            <a:ext cx="4718685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579882"/>
            <a:ext cx="740664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3291840"/>
            <a:ext cx="4718685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4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731520"/>
            <a:ext cx="4718685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579882"/>
            <a:ext cx="740664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3291840"/>
            <a:ext cx="4718685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584202"/>
            <a:ext cx="1261872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921000"/>
            <a:ext cx="1261872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10170162"/>
            <a:ext cx="329184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2168-9732-4CB8-9FFF-E61190859D54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10170162"/>
            <a:ext cx="493776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10170162"/>
            <a:ext cx="329184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7D635-9D5D-4910-AC7A-C37DE2769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9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1267240"/>
            <a:ext cx="13883639" cy="9688000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563880" y="320040"/>
            <a:ext cx="136177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Transforming Ocean Predictions for Seafood Security and Sustainability (TOPS</a:t>
            </a:r>
            <a:r>
              <a:rPr lang="en-US" sz="3200" b="1" baseline="30000" dirty="0" smtClean="0"/>
              <a:t>3</a:t>
            </a:r>
            <a:r>
              <a:rPr lang="en-US" sz="3200" b="1" dirty="0" smtClean="0"/>
              <a:t>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6522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1578</TotalTime>
  <Words>11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fmueter</dc:creator>
  <cp:lastModifiedBy>Franz Mueter</cp:lastModifiedBy>
  <cp:revision>59</cp:revision>
  <dcterms:created xsi:type="dcterms:W3CDTF">2019-01-15T16:49:03Z</dcterms:created>
  <dcterms:modified xsi:type="dcterms:W3CDTF">2021-01-22T01:25:33Z</dcterms:modified>
</cp:coreProperties>
</file>