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
  </p:notesMasterIdLst>
  <p:sldIdLst>
    <p:sldId id="256" r:id="rId2"/>
    <p:sldId id="257" r:id="rId3"/>
    <p:sldId id="258" r:id="rId4"/>
    <p:sldId id="259" r:id="rId5"/>
    <p:sldId id="260" r:id="rId6"/>
    <p:sldId id="261" r:id="rId7"/>
  </p:sldIdLst>
  <p:sldSz cx="37463413" cy="21067713"/>
  <p:notesSz cx="6858000" cy="9144000"/>
  <p:defaultTextStyle>
    <a:defPPr>
      <a:defRPr lang="en-US"/>
    </a:defPPr>
    <a:lvl1pPr marL="0" algn="l" defTabSz="2809494" rtl="0" eaLnBrk="1" latinLnBrk="0" hangingPunct="1">
      <a:defRPr sz="5531" kern="1200">
        <a:solidFill>
          <a:schemeClr val="tx1"/>
        </a:solidFill>
        <a:latin typeface="+mn-lt"/>
        <a:ea typeface="+mn-ea"/>
        <a:cs typeface="+mn-cs"/>
      </a:defRPr>
    </a:lvl1pPr>
    <a:lvl2pPr marL="1404747" algn="l" defTabSz="2809494" rtl="0" eaLnBrk="1" latinLnBrk="0" hangingPunct="1">
      <a:defRPr sz="5531" kern="1200">
        <a:solidFill>
          <a:schemeClr val="tx1"/>
        </a:solidFill>
        <a:latin typeface="+mn-lt"/>
        <a:ea typeface="+mn-ea"/>
        <a:cs typeface="+mn-cs"/>
      </a:defRPr>
    </a:lvl2pPr>
    <a:lvl3pPr marL="2809494" algn="l" defTabSz="2809494" rtl="0" eaLnBrk="1" latinLnBrk="0" hangingPunct="1">
      <a:defRPr sz="5531" kern="1200">
        <a:solidFill>
          <a:schemeClr val="tx1"/>
        </a:solidFill>
        <a:latin typeface="+mn-lt"/>
        <a:ea typeface="+mn-ea"/>
        <a:cs typeface="+mn-cs"/>
      </a:defRPr>
    </a:lvl3pPr>
    <a:lvl4pPr marL="4214241" algn="l" defTabSz="2809494" rtl="0" eaLnBrk="1" latinLnBrk="0" hangingPunct="1">
      <a:defRPr sz="5531" kern="1200">
        <a:solidFill>
          <a:schemeClr val="tx1"/>
        </a:solidFill>
        <a:latin typeface="+mn-lt"/>
        <a:ea typeface="+mn-ea"/>
        <a:cs typeface="+mn-cs"/>
      </a:defRPr>
    </a:lvl4pPr>
    <a:lvl5pPr marL="5618988" algn="l" defTabSz="2809494" rtl="0" eaLnBrk="1" latinLnBrk="0" hangingPunct="1">
      <a:defRPr sz="5531" kern="1200">
        <a:solidFill>
          <a:schemeClr val="tx1"/>
        </a:solidFill>
        <a:latin typeface="+mn-lt"/>
        <a:ea typeface="+mn-ea"/>
        <a:cs typeface="+mn-cs"/>
      </a:defRPr>
    </a:lvl5pPr>
    <a:lvl6pPr marL="7023735" algn="l" defTabSz="2809494" rtl="0" eaLnBrk="1" latinLnBrk="0" hangingPunct="1">
      <a:defRPr sz="5531" kern="1200">
        <a:solidFill>
          <a:schemeClr val="tx1"/>
        </a:solidFill>
        <a:latin typeface="+mn-lt"/>
        <a:ea typeface="+mn-ea"/>
        <a:cs typeface="+mn-cs"/>
      </a:defRPr>
    </a:lvl6pPr>
    <a:lvl7pPr marL="8428482" algn="l" defTabSz="2809494" rtl="0" eaLnBrk="1" latinLnBrk="0" hangingPunct="1">
      <a:defRPr sz="5531" kern="1200">
        <a:solidFill>
          <a:schemeClr val="tx1"/>
        </a:solidFill>
        <a:latin typeface="+mn-lt"/>
        <a:ea typeface="+mn-ea"/>
        <a:cs typeface="+mn-cs"/>
      </a:defRPr>
    </a:lvl7pPr>
    <a:lvl8pPr marL="9833229" algn="l" defTabSz="2809494" rtl="0" eaLnBrk="1" latinLnBrk="0" hangingPunct="1">
      <a:defRPr sz="5531" kern="1200">
        <a:solidFill>
          <a:schemeClr val="tx1"/>
        </a:solidFill>
        <a:latin typeface="+mn-lt"/>
        <a:ea typeface="+mn-ea"/>
        <a:cs typeface="+mn-cs"/>
      </a:defRPr>
    </a:lvl8pPr>
    <a:lvl9pPr marL="11237976" algn="l" defTabSz="2809494" rtl="0" eaLnBrk="1" latinLnBrk="0" hangingPunct="1">
      <a:defRPr sz="553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60C47F"/>
    <a:srgbClr val="5B9B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71"/>
    <p:restoredTop sz="94633"/>
  </p:normalViewPr>
  <p:slideViewPr>
    <p:cSldViewPr snapToGrid="0" snapToObjects="1">
      <p:cViewPr varScale="1">
        <p:scale>
          <a:sx n="17" d="100"/>
          <a:sy n="17" d="100"/>
        </p:scale>
        <p:origin x="326"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3CFCB4-1FC6-4F48-AB68-15EA53A0837C}" type="datetimeFigureOut">
              <a:rPr lang="en-US" smtClean="0"/>
              <a:t>1/21/2021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33C26-1D3D-4241-BB38-C8C1CCFADD26}" type="slidenum">
              <a:rPr lang="en-US" smtClean="0"/>
              <a:t>‹#›</a:t>
            </a:fld>
            <a:endParaRPr lang="en-US"/>
          </a:p>
        </p:txBody>
      </p:sp>
    </p:spTree>
    <p:extLst>
      <p:ext uri="{BB962C8B-B14F-4D97-AF65-F5344CB8AC3E}">
        <p14:creationId xmlns:p14="http://schemas.microsoft.com/office/powerpoint/2010/main" val="1793958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82927" y="3447889"/>
            <a:ext cx="28097560" cy="7334685"/>
          </a:xfrm>
        </p:spPr>
        <p:txBody>
          <a:bodyPr anchor="b"/>
          <a:lstStyle>
            <a:lvl1pPr algn="ctr">
              <a:defRPr sz="18432"/>
            </a:lvl1pPr>
          </a:lstStyle>
          <a:p>
            <a:r>
              <a:rPr lang="en-US"/>
              <a:t>Click to edit Master title style</a:t>
            </a:r>
            <a:endParaRPr lang="en-US" dirty="0"/>
          </a:p>
        </p:txBody>
      </p:sp>
      <p:sp>
        <p:nvSpPr>
          <p:cNvPr id="3" name="Subtitle 2"/>
          <p:cNvSpPr>
            <a:spLocks noGrp="1"/>
          </p:cNvSpPr>
          <p:nvPr>
            <p:ph type="subTitle" idx="1"/>
          </p:nvPr>
        </p:nvSpPr>
        <p:spPr>
          <a:xfrm>
            <a:off x="4682927" y="11065427"/>
            <a:ext cx="28097560" cy="5086486"/>
          </a:xfrm>
        </p:spPr>
        <p:txBody>
          <a:bodyPr/>
          <a:lstStyle>
            <a:lvl1pPr marL="0" indent="0" algn="ctr">
              <a:buNone/>
              <a:defRPr sz="7373"/>
            </a:lvl1pPr>
            <a:lvl2pPr marL="1404518" indent="0" algn="ctr">
              <a:buNone/>
              <a:defRPr sz="6144"/>
            </a:lvl2pPr>
            <a:lvl3pPr marL="2809037" indent="0" algn="ctr">
              <a:buNone/>
              <a:defRPr sz="5530"/>
            </a:lvl3pPr>
            <a:lvl4pPr marL="4213555" indent="0" algn="ctr">
              <a:buNone/>
              <a:defRPr sz="4915"/>
            </a:lvl4pPr>
            <a:lvl5pPr marL="5618074" indent="0" algn="ctr">
              <a:buNone/>
              <a:defRPr sz="4915"/>
            </a:lvl5pPr>
            <a:lvl6pPr marL="7022592" indent="0" algn="ctr">
              <a:buNone/>
              <a:defRPr sz="4915"/>
            </a:lvl6pPr>
            <a:lvl7pPr marL="8427110" indent="0" algn="ctr">
              <a:buNone/>
              <a:defRPr sz="4915"/>
            </a:lvl7pPr>
            <a:lvl8pPr marL="9831629" indent="0" algn="ctr">
              <a:buNone/>
              <a:defRPr sz="4915"/>
            </a:lvl8pPr>
            <a:lvl9pPr marL="11236147" indent="0" algn="ctr">
              <a:buNone/>
              <a:defRPr sz="4915"/>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advClick="0">
        <p159:morph option="byObject"/>
      </p:transition>
    </mc:Choice>
    <mc:Fallback xmlns="">
      <p:transition spd="slow"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92264D-DA87-0C49-8D2D-63DC2A0C4D42}"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5A8BE-0699-F04F-8DA4-3C82C62EAE65}" type="slidenum">
              <a:rPr lang="en-US" smtClean="0"/>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advClick="0">
        <p159:morph option="byObject"/>
      </p:transition>
    </mc:Choice>
    <mc:Fallback xmlns="">
      <p:transition spd="slow"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809755" y="1121661"/>
            <a:ext cx="8078048" cy="1785391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75609" y="1121661"/>
            <a:ext cx="23765853" cy="17853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92264D-DA87-0C49-8D2D-63DC2A0C4D42}"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5A8BE-0699-F04F-8DA4-3C82C62EAE65}" type="slidenum">
              <a:rPr lang="en-US" smtClean="0"/>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advClick="0">
        <p159:morph option="byObject"/>
      </p:transition>
    </mc:Choice>
    <mc:Fallback xmlns="">
      <p:transition spd="slow" advClick="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34922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advClick="0">
        <p159:morph option="byObject"/>
      </p:transition>
    </mc:Choice>
    <mc:Fallback xmlns="">
      <p:transition spd="slow"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92264D-DA87-0C49-8D2D-63DC2A0C4D42}"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5A8BE-0699-F04F-8DA4-3C82C62EAE65}" type="slidenum">
              <a:rPr lang="en-US" smtClean="0"/>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advClick="0">
        <p159:morph option="byObject"/>
      </p:transition>
    </mc:Choice>
    <mc:Fallback xmlns="">
      <p:transition spd="slow"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56097" y="5252301"/>
            <a:ext cx="32312194" cy="8763582"/>
          </a:xfrm>
        </p:spPr>
        <p:txBody>
          <a:bodyPr anchor="b"/>
          <a:lstStyle>
            <a:lvl1pPr>
              <a:defRPr sz="18432"/>
            </a:lvl1pPr>
          </a:lstStyle>
          <a:p>
            <a:r>
              <a:rPr lang="en-US"/>
              <a:t>Click to edit Master title style</a:t>
            </a:r>
            <a:endParaRPr lang="en-US" dirty="0"/>
          </a:p>
        </p:txBody>
      </p:sp>
      <p:sp>
        <p:nvSpPr>
          <p:cNvPr id="3" name="Text Placeholder 2"/>
          <p:cNvSpPr>
            <a:spLocks noGrp="1"/>
          </p:cNvSpPr>
          <p:nvPr>
            <p:ph type="body" idx="1"/>
          </p:nvPr>
        </p:nvSpPr>
        <p:spPr>
          <a:xfrm>
            <a:off x="2556097" y="14098790"/>
            <a:ext cx="32312194" cy="4608561"/>
          </a:xfrm>
        </p:spPr>
        <p:txBody>
          <a:bodyPr/>
          <a:lstStyle>
            <a:lvl1pPr marL="0" indent="0">
              <a:buNone/>
              <a:defRPr sz="7373">
                <a:solidFill>
                  <a:schemeClr val="tx1">
                    <a:tint val="75000"/>
                  </a:schemeClr>
                </a:solidFill>
              </a:defRPr>
            </a:lvl1pPr>
            <a:lvl2pPr marL="1404518" indent="0">
              <a:buNone/>
              <a:defRPr sz="6144">
                <a:solidFill>
                  <a:schemeClr val="tx1">
                    <a:tint val="75000"/>
                  </a:schemeClr>
                </a:solidFill>
              </a:defRPr>
            </a:lvl2pPr>
            <a:lvl3pPr marL="2809037" indent="0">
              <a:buNone/>
              <a:defRPr sz="5530">
                <a:solidFill>
                  <a:schemeClr val="tx1">
                    <a:tint val="75000"/>
                  </a:schemeClr>
                </a:solidFill>
              </a:defRPr>
            </a:lvl3pPr>
            <a:lvl4pPr marL="4213555" indent="0">
              <a:buNone/>
              <a:defRPr sz="4915">
                <a:solidFill>
                  <a:schemeClr val="tx1">
                    <a:tint val="75000"/>
                  </a:schemeClr>
                </a:solidFill>
              </a:defRPr>
            </a:lvl4pPr>
            <a:lvl5pPr marL="5618074" indent="0">
              <a:buNone/>
              <a:defRPr sz="4915">
                <a:solidFill>
                  <a:schemeClr val="tx1">
                    <a:tint val="75000"/>
                  </a:schemeClr>
                </a:solidFill>
              </a:defRPr>
            </a:lvl5pPr>
            <a:lvl6pPr marL="7022592" indent="0">
              <a:buNone/>
              <a:defRPr sz="4915">
                <a:solidFill>
                  <a:schemeClr val="tx1">
                    <a:tint val="75000"/>
                  </a:schemeClr>
                </a:solidFill>
              </a:defRPr>
            </a:lvl6pPr>
            <a:lvl7pPr marL="8427110" indent="0">
              <a:buNone/>
              <a:defRPr sz="4915">
                <a:solidFill>
                  <a:schemeClr val="tx1">
                    <a:tint val="75000"/>
                  </a:schemeClr>
                </a:solidFill>
              </a:defRPr>
            </a:lvl7pPr>
            <a:lvl8pPr marL="9831629" indent="0">
              <a:buNone/>
              <a:defRPr sz="4915">
                <a:solidFill>
                  <a:schemeClr val="tx1">
                    <a:tint val="75000"/>
                  </a:schemeClr>
                </a:solidFill>
              </a:defRPr>
            </a:lvl8pPr>
            <a:lvl9pPr marL="11236147" indent="0">
              <a:buNone/>
              <a:defRPr sz="491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92264D-DA87-0C49-8D2D-63DC2A0C4D42}"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5A8BE-0699-F04F-8DA4-3C82C62EAE65}" type="slidenum">
              <a:rPr lang="en-US" smtClean="0"/>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advClick="0">
        <p159:morph option="byObject"/>
      </p:transition>
    </mc:Choice>
    <mc:Fallback xmlns="">
      <p:transition spd="slow"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75609" y="5608303"/>
            <a:ext cx="15921951" cy="1336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965853" y="5608303"/>
            <a:ext cx="15921951" cy="1336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92264D-DA87-0C49-8D2D-63DC2A0C4D42}"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5A8BE-0699-F04F-8DA4-3C82C62EAE65}" type="slidenum">
              <a:rPr lang="en-US" smtClean="0"/>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advClick="0">
        <p159:morph option="byObject"/>
      </p:transition>
    </mc:Choice>
    <mc:Fallback xmlns="">
      <p:transition spd="slow"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80489" y="1121662"/>
            <a:ext cx="32312194" cy="40721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2580491" y="5164517"/>
            <a:ext cx="15848778" cy="2531050"/>
          </a:xfrm>
        </p:spPr>
        <p:txBody>
          <a:bodyPr anchor="b"/>
          <a:lstStyle>
            <a:lvl1pPr marL="0" indent="0">
              <a:buNone/>
              <a:defRPr sz="7373" b="1"/>
            </a:lvl1pPr>
            <a:lvl2pPr marL="1404518" indent="0">
              <a:buNone/>
              <a:defRPr sz="6144" b="1"/>
            </a:lvl2pPr>
            <a:lvl3pPr marL="2809037" indent="0">
              <a:buNone/>
              <a:defRPr sz="5530" b="1"/>
            </a:lvl3pPr>
            <a:lvl4pPr marL="4213555" indent="0">
              <a:buNone/>
              <a:defRPr sz="4915" b="1"/>
            </a:lvl4pPr>
            <a:lvl5pPr marL="5618074" indent="0">
              <a:buNone/>
              <a:defRPr sz="4915" b="1"/>
            </a:lvl5pPr>
            <a:lvl6pPr marL="7022592" indent="0">
              <a:buNone/>
              <a:defRPr sz="4915" b="1"/>
            </a:lvl6pPr>
            <a:lvl7pPr marL="8427110" indent="0">
              <a:buNone/>
              <a:defRPr sz="4915" b="1"/>
            </a:lvl7pPr>
            <a:lvl8pPr marL="9831629" indent="0">
              <a:buNone/>
              <a:defRPr sz="4915" b="1"/>
            </a:lvl8pPr>
            <a:lvl9pPr marL="11236147" indent="0">
              <a:buNone/>
              <a:defRPr sz="4915" b="1"/>
            </a:lvl9pPr>
          </a:lstStyle>
          <a:p>
            <a:pPr lvl="0"/>
            <a:r>
              <a:rPr lang="en-US"/>
              <a:t>Click to edit Master text styles</a:t>
            </a:r>
          </a:p>
        </p:txBody>
      </p:sp>
      <p:sp>
        <p:nvSpPr>
          <p:cNvPr id="4" name="Content Placeholder 3"/>
          <p:cNvSpPr>
            <a:spLocks noGrp="1"/>
          </p:cNvSpPr>
          <p:nvPr>
            <p:ph sz="half" idx="2"/>
          </p:nvPr>
        </p:nvSpPr>
        <p:spPr>
          <a:xfrm>
            <a:off x="2580491" y="7695568"/>
            <a:ext cx="15848778" cy="113190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965853" y="5164517"/>
            <a:ext cx="15926830" cy="2531050"/>
          </a:xfrm>
        </p:spPr>
        <p:txBody>
          <a:bodyPr anchor="b"/>
          <a:lstStyle>
            <a:lvl1pPr marL="0" indent="0">
              <a:buNone/>
              <a:defRPr sz="7373" b="1"/>
            </a:lvl1pPr>
            <a:lvl2pPr marL="1404518" indent="0">
              <a:buNone/>
              <a:defRPr sz="6144" b="1"/>
            </a:lvl2pPr>
            <a:lvl3pPr marL="2809037" indent="0">
              <a:buNone/>
              <a:defRPr sz="5530" b="1"/>
            </a:lvl3pPr>
            <a:lvl4pPr marL="4213555" indent="0">
              <a:buNone/>
              <a:defRPr sz="4915" b="1"/>
            </a:lvl4pPr>
            <a:lvl5pPr marL="5618074" indent="0">
              <a:buNone/>
              <a:defRPr sz="4915" b="1"/>
            </a:lvl5pPr>
            <a:lvl6pPr marL="7022592" indent="0">
              <a:buNone/>
              <a:defRPr sz="4915" b="1"/>
            </a:lvl6pPr>
            <a:lvl7pPr marL="8427110" indent="0">
              <a:buNone/>
              <a:defRPr sz="4915" b="1"/>
            </a:lvl7pPr>
            <a:lvl8pPr marL="9831629" indent="0">
              <a:buNone/>
              <a:defRPr sz="4915" b="1"/>
            </a:lvl8pPr>
            <a:lvl9pPr marL="11236147" indent="0">
              <a:buNone/>
              <a:defRPr sz="4915" b="1"/>
            </a:lvl9pPr>
          </a:lstStyle>
          <a:p>
            <a:pPr lvl="0"/>
            <a:r>
              <a:rPr lang="en-US"/>
              <a:t>Click to edit Master text styles</a:t>
            </a:r>
          </a:p>
        </p:txBody>
      </p:sp>
      <p:sp>
        <p:nvSpPr>
          <p:cNvPr id="6" name="Content Placeholder 5"/>
          <p:cNvSpPr>
            <a:spLocks noGrp="1"/>
          </p:cNvSpPr>
          <p:nvPr>
            <p:ph sz="quarter" idx="4"/>
          </p:nvPr>
        </p:nvSpPr>
        <p:spPr>
          <a:xfrm>
            <a:off x="18965853" y="7695568"/>
            <a:ext cx="15926830" cy="113190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92264D-DA87-0C49-8D2D-63DC2A0C4D42}" type="datetimeFigureOut">
              <a:rPr lang="en-US" smtClean="0"/>
              <a:t>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75A8BE-0699-F04F-8DA4-3C82C62EAE65}" type="slidenum">
              <a:rPr lang="en-US" smtClean="0"/>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advClick="0">
        <p159:morph option="byObject"/>
      </p:transition>
    </mc:Choice>
    <mc:Fallback xmlns="">
      <p:transition spd="slow"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92264D-DA87-0C49-8D2D-63DC2A0C4D42}" type="datetimeFigureOut">
              <a:rPr lang="en-US" smtClean="0"/>
              <a:t>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75A8BE-0699-F04F-8DA4-3C82C62EAE65}" type="slidenum">
              <a:rPr lang="en-US" smtClean="0"/>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advClick="0">
        <p159:morph option="byObject"/>
      </p:transition>
    </mc:Choice>
    <mc:Fallback xmlns="">
      <p:transition spd="slow"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92264D-DA87-0C49-8D2D-63DC2A0C4D42}" type="datetimeFigureOut">
              <a:rPr lang="en-US" smtClean="0"/>
              <a:t>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75A8BE-0699-F04F-8DA4-3C82C62EAE65}" type="slidenum">
              <a:rPr lang="en-US" smtClean="0"/>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advClick="0">
        <p159:morph option="byObject"/>
      </p:transition>
    </mc:Choice>
    <mc:Fallback xmlns="">
      <p:transition spd="slow"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0491" y="1404514"/>
            <a:ext cx="12082925" cy="4915800"/>
          </a:xfrm>
        </p:spPr>
        <p:txBody>
          <a:bodyPr anchor="b"/>
          <a:lstStyle>
            <a:lvl1pPr>
              <a:defRPr sz="9830"/>
            </a:lvl1pPr>
          </a:lstStyle>
          <a:p>
            <a:r>
              <a:rPr lang="en-US"/>
              <a:t>Click to edit Master title style</a:t>
            </a:r>
            <a:endParaRPr lang="en-US" dirty="0"/>
          </a:p>
        </p:txBody>
      </p:sp>
      <p:sp>
        <p:nvSpPr>
          <p:cNvPr id="3" name="Content Placeholder 2"/>
          <p:cNvSpPr>
            <a:spLocks noGrp="1"/>
          </p:cNvSpPr>
          <p:nvPr>
            <p:ph idx="1"/>
          </p:nvPr>
        </p:nvSpPr>
        <p:spPr>
          <a:xfrm>
            <a:off x="15926830" y="3033362"/>
            <a:ext cx="18965853" cy="14971731"/>
          </a:xfrm>
        </p:spPr>
        <p:txBody>
          <a:bodyPr/>
          <a:lstStyle>
            <a:lvl1pPr>
              <a:defRPr sz="9830"/>
            </a:lvl1pPr>
            <a:lvl2pPr>
              <a:defRPr sz="8602"/>
            </a:lvl2pPr>
            <a:lvl3pPr>
              <a:defRPr sz="7373"/>
            </a:lvl3pPr>
            <a:lvl4pPr>
              <a:defRPr sz="6144"/>
            </a:lvl4pPr>
            <a:lvl5pPr>
              <a:defRPr sz="6144"/>
            </a:lvl5pPr>
            <a:lvl6pPr>
              <a:defRPr sz="6144"/>
            </a:lvl6pPr>
            <a:lvl7pPr>
              <a:defRPr sz="6144"/>
            </a:lvl7pPr>
            <a:lvl8pPr>
              <a:defRPr sz="6144"/>
            </a:lvl8pPr>
            <a:lvl9pPr>
              <a:defRPr sz="61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0491" y="6320314"/>
            <a:ext cx="12082925" cy="11709163"/>
          </a:xfrm>
        </p:spPr>
        <p:txBody>
          <a:bodyPr/>
          <a:lstStyle>
            <a:lvl1pPr marL="0" indent="0">
              <a:buNone/>
              <a:defRPr sz="4915"/>
            </a:lvl1pPr>
            <a:lvl2pPr marL="1404518" indent="0">
              <a:buNone/>
              <a:defRPr sz="4301"/>
            </a:lvl2pPr>
            <a:lvl3pPr marL="2809037" indent="0">
              <a:buNone/>
              <a:defRPr sz="3686"/>
            </a:lvl3pPr>
            <a:lvl4pPr marL="4213555" indent="0">
              <a:buNone/>
              <a:defRPr sz="3072"/>
            </a:lvl4pPr>
            <a:lvl5pPr marL="5618074" indent="0">
              <a:buNone/>
              <a:defRPr sz="3072"/>
            </a:lvl5pPr>
            <a:lvl6pPr marL="7022592" indent="0">
              <a:buNone/>
              <a:defRPr sz="3072"/>
            </a:lvl6pPr>
            <a:lvl7pPr marL="8427110" indent="0">
              <a:buNone/>
              <a:defRPr sz="3072"/>
            </a:lvl7pPr>
            <a:lvl8pPr marL="9831629" indent="0">
              <a:buNone/>
              <a:defRPr sz="3072"/>
            </a:lvl8pPr>
            <a:lvl9pPr marL="11236147" indent="0">
              <a:buNone/>
              <a:defRPr sz="3072"/>
            </a:lvl9pPr>
          </a:lstStyle>
          <a:p>
            <a:pPr lvl="0"/>
            <a:r>
              <a:rPr lang="en-US"/>
              <a:t>Click to edit Master text styles</a:t>
            </a:r>
          </a:p>
        </p:txBody>
      </p:sp>
      <p:sp>
        <p:nvSpPr>
          <p:cNvPr id="5" name="Date Placeholder 4"/>
          <p:cNvSpPr>
            <a:spLocks noGrp="1"/>
          </p:cNvSpPr>
          <p:nvPr>
            <p:ph type="dt" sz="half" idx="10"/>
          </p:nvPr>
        </p:nvSpPr>
        <p:spPr/>
        <p:txBody>
          <a:bodyPr/>
          <a:lstStyle/>
          <a:p>
            <a:fld id="{0492264D-DA87-0C49-8D2D-63DC2A0C4D42}"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5A8BE-0699-F04F-8DA4-3C82C62EAE65}" type="slidenum">
              <a:rPr lang="en-US" smtClean="0"/>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advClick="0">
        <p159:morph option="byObject"/>
      </p:transition>
    </mc:Choice>
    <mc:Fallback xmlns="">
      <p:transition spd="slow"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0491" y="1404514"/>
            <a:ext cx="12082925" cy="4915800"/>
          </a:xfrm>
        </p:spPr>
        <p:txBody>
          <a:bodyPr anchor="b"/>
          <a:lstStyle>
            <a:lvl1pPr>
              <a:defRPr sz="983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926830" y="3033362"/>
            <a:ext cx="18965853" cy="14971731"/>
          </a:xfrm>
        </p:spPr>
        <p:txBody>
          <a:bodyPr anchor="t"/>
          <a:lstStyle>
            <a:lvl1pPr marL="0" indent="0">
              <a:buNone/>
              <a:defRPr sz="9830"/>
            </a:lvl1pPr>
            <a:lvl2pPr marL="1404518" indent="0">
              <a:buNone/>
              <a:defRPr sz="8602"/>
            </a:lvl2pPr>
            <a:lvl3pPr marL="2809037" indent="0">
              <a:buNone/>
              <a:defRPr sz="7373"/>
            </a:lvl3pPr>
            <a:lvl4pPr marL="4213555" indent="0">
              <a:buNone/>
              <a:defRPr sz="6144"/>
            </a:lvl4pPr>
            <a:lvl5pPr marL="5618074" indent="0">
              <a:buNone/>
              <a:defRPr sz="6144"/>
            </a:lvl5pPr>
            <a:lvl6pPr marL="7022592" indent="0">
              <a:buNone/>
              <a:defRPr sz="6144"/>
            </a:lvl6pPr>
            <a:lvl7pPr marL="8427110" indent="0">
              <a:buNone/>
              <a:defRPr sz="6144"/>
            </a:lvl7pPr>
            <a:lvl8pPr marL="9831629" indent="0">
              <a:buNone/>
              <a:defRPr sz="6144"/>
            </a:lvl8pPr>
            <a:lvl9pPr marL="11236147" indent="0">
              <a:buNone/>
              <a:defRPr sz="6144"/>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2580491" y="6320314"/>
            <a:ext cx="12082925" cy="11709163"/>
          </a:xfrm>
        </p:spPr>
        <p:txBody>
          <a:bodyPr/>
          <a:lstStyle>
            <a:lvl1pPr marL="0" indent="0">
              <a:buNone/>
              <a:defRPr sz="4915"/>
            </a:lvl1pPr>
            <a:lvl2pPr marL="1404518" indent="0">
              <a:buNone/>
              <a:defRPr sz="4301"/>
            </a:lvl2pPr>
            <a:lvl3pPr marL="2809037" indent="0">
              <a:buNone/>
              <a:defRPr sz="3686"/>
            </a:lvl3pPr>
            <a:lvl4pPr marL="4213555" indent="0">
              <a:buNone/>
              <a:defRPr sz="3072"/>
            </a:lvl4pPr>
            <a:lvl5pPr marL="5618074" indent="0">
              <a:buNone/>
              <a:defRPr sz="3072"/>
            </a:lvl5pPr>
            <a:lvl6pPr marL="7022592" indent="0">
              <a:buNone/>
              <a:defRPr sz="3072"/>
            </a:lvl6pPr>
            <a:lvl7pPr marL="8427110" indent="0">
              <a:buNone/>
              <a:defRPr sz="3072"/>
            </a:lvl7pPr>
            <a:lvl8pPr marL="9831629" indent="0">
              <a:buNone/>
              <a:defRPr sz="3072"/>
            </a:lvl8pPr>
            <a:lvl9pPr marL="11236147" indent="0">
              <a:buNone/>
              <a:defRPr sz="3072"/>
            </a:lvl9pPr>
          </a:lstStyle>
          <a:p>
            <a:pPr lvl="0"/>
            <a:r>
              <a:rPr lang="en-US"/>
              <a:t>Click to edit Master text styles</a:t>
            </a:r>
          </a:p>
        </p:txBody>
      </p:sp>
      <p:sp>
        <p:nvSpPr>
          <p:cNvPr id="5" name="Date Placeholder 4"/>
          <p:cNvSpPr>
            <a:spLocks noGrp="1"/>
          </p:cNvSpPr>
          <p:nvPr>
            <p:ph type="dt" sz="half" idx="10"/>
          </p:nvPr>
        </p:nvSpPr>
        <p:spPr/>
        <p:txBody>
          <a:bodyPr/>
          <a:lstStyle/>
          <a:p>
            <a:fld id="{0492264D-DA87-0C49-8D2D-63DC2A0C4D42}"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5A8BE-0699-F04F-8DA4-3C82C62EAE65}" type="slidenum">
              <a:rPr lang="en-US" smtClean="0"/>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advClick="0">
        <p159:morph option="byObject"/>
      </p:transition>
    </mc:Choice>
    <mc:Fallback xmlns="">
      <p:transition spd="slow"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75610" y="1121662"/>
            <a:ext cx="32312194" cy="40721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75610" y="5608303"/>
            <a:ext cx="32312194" cy="133672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75610" y="19526650"/>
            <a:ext cx="8429268" cy="1121661"/>
          </a:xfrm>
          <a:prstGeom prst="rect">
            <a:avLst/>
          </a:prstGeom>
        </p:spPr>
        <p:txBody>
          <a:bodyPr vert="horz" lIns="91440" tIns="45720" rIns="91440" bIns="45720" rtlCol="0" anchor="ctr"/>
          <a:lstStyle>
            <a:lvl1pPr algn="l">
              <a:defRPr sz="3686">
                <a:solidFill>
                  <a:schemeClr val="tx1">
                    <a:tint val="75000"/>
                  </a:schemeClr>
                </a:solidFill>
              </a:defRPr>
            </a:lvl1pPr>
          </a:lstStyle>
          <a:p>
            <a:fld id="{C764DE79-268F-4C1A-8933-263129D2AF90}" type="datetimeFigureOut">
              <a:rPr lang="en-US" dirty="0"/>
              <a:t>1/21/2021</a:t>
            </a:fld>
            <a:endParaRPr lang="en-US" dirty="0"/>
          </a:p>
        </p:txBody>
      </p:sp>
      <p:sp>
        <p:nvSpPr>
          <p:cNvPr id="5" name="Footer Placeholder 4"/>
          <p:cNvSpPr>
            <a:spLocks noGrp="1"/>
          </p:cNvSpPr>
          <p:nvPr>
            <p:ph type="ftr" sz="quarter" idx="3"/>
          </p:nvPr>
        </p:nvSpPr>
        <p:spPr>
          <a:xfrm>
            <a:off x="12409756" y="19526650"/>
            <a:ext cx="12643902" cy="1121661"/>
          </a:xfrm>
          <a:prstGeom prst="rect">
            <a:avLst/>
          </a:prstGeom>
        </p:spPr>
        <p:txBody>
          <a:bodyPr vert="horz" lIns="91440" tIns="45720" rIns="91440" bIns="45720" rtlCol="0" anchor="ctr"/>
          <a:lstStyle>
            <a:lvl1pPr algn="ctr">
              <a:defRPr sz="368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6458535" y="19526650"/>
            <a:ext cx="8429268" cy="1121661"/>
          </a:xfrm>
          <a:prstGeom prst="rect">
            <a:avLst/>
          </a:prstGeom>
        </p:spPr>
        <p:txBody>
          <a:bodyPr vert="horz" lIns="91440" tIns="45720" rIns="91440" bIns="45720" rtlCol="0" anchor="ctr"/>
          <a:lstStyle>
            <a:lvl1pPr algn="r">
              <a:defRPr sz="3686">
                <a:solidFill>
                  <a:schemeClr val="tx1">
                    <a:tint val="75000"/>
                  </a:schemeClr>
                </a:solidFill>
              </a:defRPr>
            </a:lvl1pPr>
          </a:lstStyle>
          <a:p>
            <a:fld id="{48F63A3B-78C7-47BE-AE5E-E10140E04643}" type="slidenum">
              <a:rPr lang="en-US" dirty="0"/>
              <a:t>‹#›</a:t>
            </a:fld>
            <a:endParaRPr lang="en-US" dirty="0"/>
          </a:p>
        </p:txBody>
      </p:sp>
      <p:sp>
        <p:nvSpPr>
          <p:cNvPr id="7" name="Rectangle 6"/>
          <p:cNvSpPr/>
          <p:nvPr userDrawn="1"/>
        </p:nvSpPr>
        <p:spPr>
          <a:xfrm>
            <a:off x="8812010" y="2"/>
            <a:ext cx="19839400" cy="21067710"/>
          </a:xfrm>
          <a:prstGeom prst="rect">
            <a:avLst/>
          </a:prstGeom>
          <a:ln>
            <a:solidFill>
              <a:srgbClr val="5B9BD6"/>
            </a:solidFill>
          </a:ln>
          <a:effectLst>
            <a:softEdge rad="12700"/>
          </a:effectLst>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280903" tIns="140451" rIns="280903" bIns="140451" numCol="1" spcCol="0" rtlCol="0" fromWordArt="0" anchor="ctr" anchorCtr="0" forceAA="0" compatLnSpc="1">
            <a:prstTxWarp prst="textNoShape">
              <a:avLst/>
            </a:prstTxWarp>
            <a:noAutofit/>
          </a:bodyPr>
          <a:lstStyle/>
          <a:p>
            <a:pPr algn="ctr"/>
            <a:endParaRPr lang="en-US" sz="16991"/>
          </a:p>
        </p:txBody>
      </p:sp>
      <p:sp>
        <p:nvSpPr>
          <p:cNvPr id="8" name="Rectangle 7"/>
          <p:cNvSpPr/>
          <p:nvPr userDrawn="1"/>
        </p:nvSpPr>
        <p:spPr>
          <a:xfrm>
            <a:off x="0" y="0"/>
            <a:ext cx="37463413" cy="21067713"/>
          </a:xfrm>
          <a:prstGeom prst="rect">
            <a:avLst/>
          </a:prstGeom>
          <a:noFill/>
          <a:ln w="254000">
            <a:solidFill>
              <a:schemeClr val="tx1">
                <a:lumMod val="95000"/>
                <a:lumOff val="5000"/>
              </a:schemeClr>
            </a:solidFill>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0478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59="http://schemas.microsoft.com/office/powerpoint/2015/09/main">
    <mc:Choice Requires="p159">
      <p:transition xmlns:p14="http://schemas.microsoft.com/office/powerpoint/2010/main" spd="slow" p14:dur="1500" advClick="0">
        <p159:morph option="byObject"/>
      </p:transition>
    </mc:Choice>
    <mc:Fallback xmlns="">
      <p:transition spd="slow" advClick="0">
        <p:fade/>
      </p:transition>
    </mc:Fallback>
  </mc:AlternateContent>
  <p:txStyles>
    <p:titleStyle>
      <a:lvl1pPr algn="l" defTabSz="2809037" rtl="0" eaLnBrk="1" latinLnBrk="0" hangingPunct="1">
        <a:lnSpc>
          <a:spcPct val="90000"/>
        </a:lnSpc>
        <a:spcBef>
          <a:spcPct val="0"/>
        </a:spcBef>
        <a:buNone/>
        <a:defRPr sz="13517" kern="1200">
          <a:solidFill>
            <a:schemeClr val="tx1"/>
          </a:solidFill>
          <a:latin typeface="+mj-lt"/>
          <a:ea typeface="+mj-ea"/>
          <a:cs typeface="+mj-cs"/>
        </a:defRPr>
      </a:lvl1pPr>
    </p:titleStyle>
    <p:bodyStyle>
      <a:lvl1pPr marL="702259" indent="-702259" algn="l" defTabSz="2809037" rtl="0" eaLnBrk="1" latinLnBrk="0" hangingPunct="1">
        <a:lnSpc>
          <a:spcPct val="90000"/>
        </a:lnSpc>
        <a:spcBef>
          <a:spcPts val="3072"/>
        </a:spcBef>
        <a:buFont typeface="Arial" panose="020B0604020202020204" pitchFamily="34" charset="0"/>
        <a:buChar char="•"/>
        <a:defRPr sz="8602" kern="1200">
          <a:solidFill>
            <a:schemeClr val="tx1"/>
          </a:solidFill>
          <a:latin typeface="+mn-lt"/>
          <a:ea typeface="+mn-ea"/>
          <a:cs typeface="+mn-cs"/>
        </a:defRPr>
      </a:lvl1pPr>
      <a:lvl2pPr marL="2106778" indent="-702259" algn="l" defTabSz="2809037" rtl="0" eaLnBrk="1" latinLnBrk="0" hangingPunct="1">
        <a:lnSpc>
          <a:spcPct val="90000"/>
        </a:lnSpc>
        <a:spcBef>
          <a:spcPts val="1536"/>
        </a:spcBef>
        <a:buFont typeface="Arial" panose="020B0604020202020204" pitchFamily="34" charset="0"/>
        <a:buChar char="•"/>
        <a:defRPr sz="7373" kern="1200">
          <a:solidFill>
            <a:schemeClr val="tx1"/>
          </a:solidFill>
          <a:latin typeface="+mn-lt"/>
          <a:ea typeface="+mn-ea"/>
          <a:cs typeface="+mn-cs"/>
        </a:defRPr>
      </a:lvl2pPr>
      <a:lvl3pPr marL="3511296" indent="-702259" algn="l" defTabSz="2809037" rtl="0" eaLnBrk="1" latinLnBrk="0" hangingPunct="1">
        <a:lnSpc>
          <a:spcPct val="90000"/>
        </a:lnSpc>
        <a:spcBef>
          <a:spcPts val="1536"/>
        </a:spcBef>
        <a:buFont typeface="Arial" panose="020B0604020202020204" pitchFamily="34" charset="0"/>
        <a:buChar char="•"/>
        <a:defRPr sz="6144" kern="1200">
          <a:solidFill>
            <a:schemeClr val="tx1"/>
          </a:solidFill>
          <a:latin typeface="+mn-lt"/>
          <a:ea typeface="+mn-ea"/>
          <a:cs typeface="+mn-cs"/>
        </a:defRPr>
      </a:lvl3pPr>
      <a:lvl4pPr marL="4915814"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4pPr>
      <a:lvl5pPr marL="6320333"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5pPr>
      <a:lvl6pPr marL="7724851"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6pPr>
      <a:lvl7pPr marL="9129370"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7pPr>
      <a:lvl8pPr marL="10533888"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8pPr>
      <a:lvl9pPr marL="11938406"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9pPr>
    </p:bodyStyle>
    <p:otherStyle>
      <a:defPPr>
        <a:defRPr lang="en-US"/>
      </a:defPPr>
      <a:lvl1pPr marL="0" algn="l" defTabSz="2809037" rtl="0" eaLnBrk="1" latinLnBrk="0" hangingPunct="1">
        <a:defRPr sz="5530" kern="1200">
          <a:solidFill>
            <a:schemeClr val="tx1"/>
          </a:solidFill>
          <a:latin typeface="+mn-lt"/>
          <a:ea typeface="+mn-ea"/>
          <a:cs typeface="+mn-cs"/>
        </a:defRPr>
      </a:lvl1pPr>
      <a:lvl2pPr marL="1404518" algn="l" defTabSz="2809037" rtl="0" eaLnBrk="1" latinLnBrk="0" hangingPunct="1">
        <a:defRPr sz="5530" kern="1200">
          <a:solidFill>
            <a:schemeClr val="tx1"/>
          </a:solidFill>
          <a:latin typeface="+mn-lt"/>
          <a:ea typeface="+mn-ea"/>
          <a:cs typeface="+mn-cs"/>
        </a:defRPr>
      </a:lvl2pPr>
      <a:lvl3pPr marL="2809037" algn="l" defTabSz="2809037" rtl="0" eaLnBrk="1" latinLnBrk="0" hangingPunct="1">
        <a:defRPr sz="5530" kern="1200">
          <a:solidFill>
            <a:schemeClr val="tx1"/>
          </a:solidFill>
          <a:latin typeface="+mn-lt"/>
          <a:ea typeface="+mn-ea"/>
          <a:cs typeface="+mn-cs"/>
        </a:defRPr>
      </a:lvl3pPr>
      <a:lvl4pPr marL="4213555" algn="l" defTabSz="2809037" rtl="0" eaLnBrk="1" latinLnBrk="0" hangingPunct="1">
        <a:defRPr sz="5530" kern="1200">
          <a:solidFill>
            <a:schemeClr val="tx1"/>
          </a:solidFill>
          <a:latin typeface="+mn-lt"/>
          <a:ea typeface="+mn-ea"/>
          <a:cs typeface="+mn-cs"/>
        </a:defRPr>
      </a:lvl4pPr>
      <a:lvl5pPr marL="5618074" algn="l" defTabSz="2809037" rtl="0" eaLnBrk="1" latinLnBrk="0" hangingPunct="1">
        <a:defRPr sz="5530" kern="1200">
          <a:solidFill>
            <a:schemeClr val="tx1"/>
          </a:solidFill>
          <a:latin typeface="+mn-lt"/>
          <a:ea typeface="+mn-ea"/>
          <a:cs typeface="+mn-cs"/>
        </a:defRPr>
      </a:lvl5pPr>
      <a:lvl6pPr marL="7022592" algn="l" defTabSz="2809037" rtl="0" eaLnBrk="1" latinLnBrk="0" hangingPunct="1">
        <a:defRPr sz="5530" kern="1200">
          <a:solidFill>
            <a:schemeClr val="tx1"/>
          </a:solidFill>
          <a:latin typeface="+mn-lt"/>
          <a:ea typeface="+mn-ea"/>
          <a:cs typeface="+mn-cs"/>
        </a:defRPr>
      </a:lvl6pPr>
      <a:lvl7pPr marL="8427110" algn="l" defTabSz="2809037" rtl="0" eaLnBrk="1" latinLnBrk="0" hangingPunct="1">
        <a:defRPr sz="5530" kern="1200">
          <a:solidFill>
            <a:schemeClr val="tx1"/>
          </a:solidFill>
          <a:latin typeface="+mn-lt"/>
          <a:ea typeface="+mn-ea"/>
          <a:cs typeface="+mn-cs"/>
        </a:defRPr>
      </a:lvl7pPr>
      <a:lvl8pPr marL="9831629" algn="l" defTabSz="2809037" rtl="0" eaLnBrk="1" latinLnBrk="0" hangingPunct="1">
        <a:defRPr sz="5530" kern="1200">
          <a:solidFill>
            <a:schemeClr val="tx1"/>
          </a:solidFill>
          <a:latin typeface="+mn-lt"/>
          <a:ea typeface="+mn-ea"/>
          <a:cs typeface="+mn-cs"/>
        </a:defRPr>
      </a:lvl8pPr>
      <a:lvl9pPr marL="11236147" algn="l" defTabSz="2809037" rtl="0" eaLnBrk="1" latinLnBrk="0" hangingPunct="1">
        <a:defRPr sz="5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 Target="slide5.xml"/><Relationship Id="rId7" Type="http://schemas.openxmlformats.org/officeDocument/2006/relationships/slide" Target="slide1.xml"/><Relationship Id="rId2" Type="http://schemas.openxmlformats.org/officeDocument/2006/relationships/slide" Target="slide6.xml"/><Relationship Id="rId1" Type="http://schemas.openxmlformats.org/officeDocument/2006/relationships/slideLayout" Target="../slideLayouts/slideLayout12.xml"/><Relationship Id="rId6" Type="http://schemas.openxmlformats.org/officeDocument/2006/relationships/slide" Target="slide4.xml"/><Relationship Id="rId5" Type="http://schemas.openxmlformats.org/officeDocument/2006/relationships/slide" Target="slide2.xml"/><Relationship Id="rId4" Type="http://schemas.openxmlformats.org/officeDocument/2006/relationships/slide" Target="slide3.xml"/><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 Target="slide3.xml"/><Relationship Id="rId7" Type="http://schemas.openxmlformats.org/officeDocument/2006/relationships/slide" Target="slide1.xml"/><Relationship Id="rId2" Type="http://schemas.openxmlformats.org/officeDocument/2006/relationships/slide" Target="slide2.xml"/><Relationship Id="rId1" Type="http://schemas.openxmlformats.org/officeDocument/2006/relationships/slideLayout" Target="../slideLayouts/slideLayout12.xml"/><Relationship Id="rId6" Type="http://schemas.openxmlformats.org/officeDocument/2006/relationships/slide" Target="slide6.xml"/><Relationship Id="rId11" Type="http://schemas.openxmlformats.org/officeDocument/2006/relationships/image" Target="../media/image6.jpg"/><Relationship Id="rId5" Type="http://schemas.openxmlformats.org/officeDocument/2006/relationships/slide" Target="slide5.xml"/><Relationship Id="rId10" Type="http://schemas.openxmlformats.org/officeDocument/2006/relationships/image" Target="../media/image5.jpg"/><Relationship Id="rId4" Type="http://schemas.openxmlformats.org/officeDocument/2006/relationships/slide" Target="slide4.xml"/><Relationship Id="rId9"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 Target="slide3.xml"/><Relationship Id="rId7" Type="http://schemas.openxmlformats.org/officeDocument/2006/relationships/slide" Target="slide1.xml"/><Relationship Id="rId12" Type="http://schemas.openxmlformats.org/officeDocument/2006/relationships/image" Target="../media/image9.jpg"/><Relationship Id="rId2" Type="http://schemas.openxmlformats.org/officeDocument/2006/relationships/slide" Target="slide2.xml"/><Relationship Id="rId1" Type="http://schemas.openxmlformats.org/officeDocument/2006/relationships/slideLayout" Target="../slideLayouts/slideLayout12.xml"/><Relationship Id="rId6" Type="http://schemas.openxmlformats.org/officeDocument/2006/relationships/slide" Target="slide6.xml"/><Relationship Id="rId11" Type="http://schemas.openxmlformats.org/officeDocument/2006/relationships/image" Target="../media/image8.jpg"/><Relationship Id="rId5" Type="http://schemas.openxmlformats.org/officeDocument/2006/relationships/slide" Target="slide5.xml"/><Relationship Id="rId10" Type="http://schemas.openxmlformats.org/officeDocument/2006/relationships/image" Target="../media/image7.jpg"/><Relationship Id="rId4" Type="http://schemas.openxmlformats.org/officeDocument/2006/relationships/slide" Target="slide4.xml"/><Relationship Id="rId9" Type="http://schemas.openxmlformats.org/officeDocument/2006/relationships/image" Target="../media/image4.jpg"/></Relationships>
</file>

<file path=ppt/slides/_rels/slide4.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 Target="slide3.xml"/><Relationship Id="rId7" Type="http://schemas.openxmlformats.org/officeDocument/2006/relationships/slide" Target="slide1.xml"/><Relationship Id="rId12" Type="http://schemas.openxmlformats.org/officeDocument/2006/relationships/image" Target="../media/image12.jpg"/><Relationship Id="rId2" Type="http://schemas.openxmlformats.org/officeDocument/2006/relationships/slide" Target="slide2.xml"/><Relationship Id="rId1" Type="http://schemas.openxmlformats.org/officeDocument/2006/relationships/slideLayout" Target="../slideLayouts/slideLayout12.xml"/><Relationship Id="rId6" Type="http://schemas.openxmlformats.org/officeDocument/2006/relationships/slide" Target="slide6.xml"/><Relationship Id="rId11" Type="http://schemas.openxmlformats.org/officeDocument/2006/relationships/image" Target="../media/image11.jpg"/><Relationship Id="rId5" Type="http://schemas.openxmlformats.org/officeDocument/2006/relationships/slide" Target="slide5.xml"/><Relationship Id="rId10" Type="http://schemas.openxmlformats.org/officeDocument/2006/relationships/image" Target="../media/image10.jpg"/><Relationship Id="rId4" Type="http://schemas.openxmlformats.org/officeDocument/2006/relationships/slide" Target="slide4.xml"/><Relationship Id="rId9" Type="http://schemas.openxmlformats.org/officeDocument/2006/relationships/image" Target="../media/image4.jpg"/></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slide" Target="slide3.xml"/><Relationship Id="rId7" Type="http://schemas.openxmlformats.org/officeDocument/2006/relationships/slide" Target="slide1.xml"/><Relationship Id="rId12" Type="http://schemas.openxmlformats.org/officeDocument/2006/relationships/image" Target="../media/image3.jpg"/><Relationship Id="rId2" Type="http://schemas.openxmlformats.org/officeDocument/2006/relationships/slide" Target="slide2.xml"/><Relationship Id="rId1" Type="http://schemas.openxmlformats.org/officeDocument/2006/relationships/slideLayout" Target="../slideLayouts/slideLayout12.xml"/><Relationship Id="rId6" Type="http://schemas.openxmlformats.org/officeDocument/2006/relationships/slide" Target="slide6.xml"/><Relationship Id="rId11" Type="http://schemas.openxmlformats.org/officeDocument/2006/relationships/image" Target="../media/image4.jpg"/><Relationship Id="rId5" Type="http://schemas.openxmlformats.org/officeDocument/2006/relationships/slide" Target="slide5.xml"/><Relationship Id="rId10" Type="http://schemas.openxmlformats.org/officeDocument/2006/relationships/image" Target="../media/image15.jpg"/><Relationship Id="rId4" Type="http://schemas.openxmlformats.org/officeDocument/2006/relationships/slide" Target="slide4.xml"/><Relationship Id="rId9" Type="http://schemas.openxmlformats.org/officeDocument/2006/relationships/image" Target="../media/image14.jpg"/></Relationships>
</file>

<file path=ppt/slides/_rels/slide6.xml.rels><?xml version="1.0" encoding="UTF-8" standalone="yes"?>
<Relationships xmlns="http://schemas.openxmlformats.org/package/2006/relationships"><Relationship Id="rId8" Type="http://schemas.openxmlformats.org/officeDocument/2006/relationships/image" Target="../media/image3.jpg"/><Relationship Id="rId13" Type="http://schemas.openxmlformats.org/officeDocument/2006/relationships/image" Target="../media/image19.jpg"/><Relationship Id="rId3" Type="http://schemas.openxmlformats.org/officeDocument/2006/relationships/slide" Target="slide3.xml"/><Relationship Id="rId7" Type="http://schemas.openxmlformats.org/officeDocument/2006/relationships/slide" Target="slide1.xml"/><Relationship Id="rId12" Type="http://schemas.openxmlformats.org/officeDocument/2006/relationships/image" Target="../media/image18.jpg"/><Relationship Id="rId2" Type="http://schemas.openxmlformats.org/officeDocument/2006/relationships/slide" Target="slide2.xml"/><Relationship Id="rId1" Type="http://schemas.openxmlformats.org/officeDocument/2006/relationships/slideLayout" Target="../slideLayouts/slideLayout12.xml"/><Relationship Id="rId6" Type="http://schemas.openxmlformats.org/officeDocument/2006/relationships/slide" Target="slide6.xml"/><Relationship Id="rId11" Type="http://schemas.openxmlformats.org/officeDocument/2006/relationships/image" Target="../media/image17.jpg"/><Relationship Id="rId5" Type="http://schemas.openxmlformats.org/officeDocument/2006/relationships/slide" Target="slide5.xml"/><Relationship Id="rId10" Type="http://schemas.openxmlformats.org/officeDocument/2006/relationships/image" Target="../media/image16.jpg"/><Relationship Id="rId4" Type="http://schemas.openxmlformats.org/officeDocument/2006/relationships/slide" Target="slide4.xml"/><Relationship Id="rId9"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hlinkClick r:id="" action="ppaction://noaction"/>
          </p:cNvPr>
          <p:cNvSpPr/>
          <p:nvPr/>
        </p:nvSpPr>
        <p:spPr>
          <a:xfrm>
            <a:off x="28956690" y="15155619"/>
            <a:ext cx="8142514" cy="914400"/>
          </a:xfrm>
          <a:prstGeom prst="roundRect">
            <a:avLst/>
          </a:prstGeom>
          <a:solidFill>
            <a:srgbClr val="60C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dirty="0">
                <a:solidFill>
                  <a:schemeClr val="tx1"/>
                </a:solidFill>
              </a:rPr>
              <a:t>References:</a:t>
            </a:r>
            <a:endParaRPr lang="en-US" sz="6000" dirty="0">
              <a:solidFill>
                <a:schemeClr val="tx1"/>
              </a:solidFill>
            </a:endParaRPr>
          </a:p>
        </p:txBody>
      </p:sp>
      <p:sp>
        <p:nvSpPr>
          <p:cNvPr id="19" name="Rounded Rectangle 18">
            <a:hlinkClick r:id="rId2" action="ppaction://hlinksldjump"/>
          </p:cNvPr>
          <p:cNvSpPr/>
          <p:nvPr/>
        </p:nvSpPr>
        <p:spPr>
          <a:xfrm>
            <a:off x="28956690" y="10847324"/>
            <a:ext cx="8142514" cy="914400"/>
          </a:xfrm>
          <a:prstGeom prst="roundRect">
            <a:avLst/>
          </a:prstGeom>
          <a:solidFill>
            <a:srgbClr val="60C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dirty="0">
                <a:solidFill>
                  <a:schemeClr val="tx1"/>
                </a:solidFill>
              </a:rPr>
              <a:t>Conclusions:</a:t>
            </a:r>
            <a:endParaRPr lang="en-US" sz="6000" dirty="0">
              <a:solidFill>
                <a:schemeClr val="tx1"/>
              </a:solidFill>
            </a:endParaRPr>
          </a:p>
        </p:txBody>
      </p:sp>
      <p:sp>
        <p:nvSpPr>
          <p:cNvPr id="22" name="Rounded Rectangle 21">
            <a:hlinkClick r:id="rId3" action="ppaction://hlinksldjump"/>
          </p:cNvPr>
          <p:cNvSpPr/>
          <p:nvPr/>
        </p:nvSpPr>
        <p:spPr>
          <a:xfrm>
            <a:off x="28956690" y="6416791"/>
            <a:ext cx="8142514" cy="914400"/>
          </a:xfrm>
          <a:prstGeom prst="roundRect">
            <a:avLst/>
          </a:prstGeom>
          <a:solidFill>
            <a:srgbClr val="60C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dirty="0">
                <a:solidFill>
                  <a:schemeClr val="tx1"/>
                </a:solidFill>
              </a:rPr>
              <a:t>Results:</a:t>
            </a:r>
            <a:endParaRPr lang="en-US" sz="6000" dirty="0">
              <a:solidFill>
                <a:schemeClr val="tx1"/>
              </a:solidFill>
            </a:endParaRPr>
          </a:p>
        </p:txBody>
      </p:sp>
      <p:sp>
        <p:nvSpPr>
          <p:cNvPr id="21" name="Rounded Rectangle 20">
            <a:hlinkClick r:id="rId4" action="ppaction://hlinksldjump"/>
          </p:cNvPr>
          <p:cNvSpPr/>
          <p:nvPr/>
        </p:nvSpPr>
        <p:spPr>
          <a:xfrm>
            <a:off x="315687" y="10066174"/>
            <a:ext cx="8142514" cy="914400"/>
          </a:xfrm>
          <a:prstGeom prst="roundRect">
            <a:avLst/>
          </a:prstGeom>
          <a:solidFill>
            <a:srgbClr val="60C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dirty="0">
                <a:solidFill>
                  <a:schemeClr val="tx1"/>
                </a:solidFill>
              </a:rPr>
              <a:t>Methods:</a:t>
            </a:r>
            <a:endParaRPr lang="en-US" sz="6000" dirty="0">
              <a:solidFill>
                <a:schemeClr val="tx1"/>
              </a:solidFill>
            </a:endParaRPr>
          </a:p>
        </p:txBody>
      </p:sp>
      <p:sp>
        <p:nvSpPr>
          <p:cNvPr id="2" name="Rounded Rectangle 1">
            <a:hlinkClick r:id="rId5" action="ppaction://hlinksldjump"/>
          </p:cNvPr>
          <p:cNvSpPr/>
          <p:nvPr/>
        </p:nvSpPr>
        <p:spPr>
          <a:xfrm>
            <a:off x="315687" y="6362114"/>
            <a:ext cx="8142514" cy="914400"/>
          </a:xfrm>
          <a:prstGeom prst="roundRect">
            <a:avLst/>
          </a:prstGeom>
          <a:solidFill>
            <a:srgbClr val="60C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dirty="0">
                <a:solidFill>
                  <a:schemeClr val="tx1"/>
                </a:solidFill>
              </a:rPr>
              <a:t>Introduction:</a:t>
            </a:r>
            <a:endParaRPr lang="en-US" sz="6000" dirty="0">
              <a:solidFill>
                <a:schemeClr val="tx1"/>
              </a:solidFill>
            </a:endParaRPr>
          </a:p>
        </p:txBody>
      </p:sp>
      <p:sp>
        <p:nvSpPr>
          <p:cNvPr id="23" name="Rounded Rectangle 22">
            <a:hlinkClick r:id="rId6" action="ppaction://hlinksldjump"/>
          </p:cNvPr>
          <p:cNvSpPr/>
          <p:nvPr/>
        </p:nvSpPr>
        <p:spPr>
          <a:xfrm>
            <a:off x="28956690" y="327074"/>
            <a:ext cx="8142514" cy="914400"/>
          </a:xfrm>
          <a:prstGeom prst="roundRect">
            <a:avLst/>
          </a:prstGeom>
          <a:solidFill>
            <a:srgbClr val="60C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dirty="0">
                <a:solidFill>
                  <a:schemeClr val="tx1"/>
                </a:solidFill>
              </a:rPr>
              <a:t>Figures &amp; Graphs:</a:t>
            </a:r>
            <a:endParaRPr lang="en-US" sz="6000" dirty="0">
              <a:solidFill>
                <a:schemeClr val="tx1"/>
              </a:solidFill>
            </a:endParaRPr>
          </a:p>
        </p:txBody>
      </p:sp>
      <p:sp>
        <p:nvSpPr>
          <p:cNvPr id="18" name="Rounded Rectangle 17">
            <a:hlinkClick r:id="rId7" action="ppaction://hlinksldjump"/>
          </p:cNvPr>
          <p:cNvSpPr/>
          <p:nvPr/>
        </p:nvSpPr>
        <p:spPr>
          <a:xfrm>
            <a:off x="315687" y="243841"/>
            <a:ext cx="8142514" cy="914399"/>
          </a:xfrm>
          <a:prstGeom prst="roundRect">
            <a:avLst/>
          </a:prstGeom>
          <a:solidFill>
            <a:srgbClr val="60C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dirty="0">
                <a:solidFill>
                  <a:schemeClr val="tx1"/>
                </a:solidFill>
              </a:rPr>
              <a:t>Abstract:</a:t>
            </a:r>
            <a:endParaRPr lang="en-US" sz="6000" dirty="0">
              <a:solidFill>
                <a:schemeClr val="tx1"/>
              </a:solidFill>
            </a:endParaRPr>
          </a:p>
        </p:txBody>
      </p:sp>
      <p:sp>
        <p:nvSpPr>
          <p:cNvPr id="5" name="TextBox 4"/>
          <p:cNvSpPr txBox="1"/>
          <p:nvPr/>
        </p:nvSpPr>
        <p:spPr>
          <a:xfrm>
            <a:off x="9056913" y="304801"/>
            <a:ext cx="19420115" cy="1985159"/>
          </a:xfrm>
          <a:prstGeom prst="rect">
            <a:avLst/>
          </a:prstGeom>
          <a:noFill/>
        </p:spPr>
        <p:txBody>
          <a:bodyPr wrap="square" rtlCol="0">
            <a:spAutoFit/>
          </a:bodyPr>
          <a:lstStyle/>
          <a:p>
            <a:pPr algn="ctr"/>
            <a:r>
              <a:rPr lang="en-US" sz="4800" b="1" i="1" dirty="0">
                <a:solidFill>
                  <a:schemeClr val="bg1">
                    <a:lumMod val="95000"/>
                  </a:schemeClr>
                </a:solidFill>
              </a:rPr>
              <a:t>Title: </a:t>
            </a:r>
          </a:p>
          <a:p>
            <a:pPr algn="ctr"/>
            <a:r>
              <a:rPr lang="en-US" sz="4000" i="1" dirty="0">
                <a:solidFill>
                  <a:schemeClr val="bg1">
                    <a:lumMod val="95000"/>
                  </a:schemeClr>
                </a:solidFill>
              </a:rPr>
              <a:t>Author(s): </a:t>
            </a:r>
          </a:p>
          <a:p>
            <a:pPr algn="ctr"/>
            <a:r>
              <a:rPr lang="en-US" sz="3500" i="1" dirty="0">
                <a:solidFill>
                  <a:schemeClr val="bg1">
                    <a:lumMod val="95000"/>
                  </a:schemeClr>
                </a:solidFill>
              </a:rPr>
              <a:t>Affiliations: </a:t>
            </a:r>
          </a:p>
        </p:txBody>
      </p:sp>
      <p:sp>
        <p:nvSpPr>
          <p:cNvPr id="8" name="Text Box 1383">
            <a:hlinkClick r:id="rId5" action="ppaction://hlinksldjump"/>
          </p:cNvPr>
          <p:cNvSpPr txBox="1">
            <a:spLocks noChangeArrowheads="1"/>
          </p:cNvSpPr>
          <p:nvPr/>
        </p:nvSpPr>
        <p:spPr bwMode="auto">
          <a:xfrm>
            <a:off x="315687" y="7316805"/>
            <a:ext cx="8142514" cy="2638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3517" tIns="56757" rIns="113517" bIns="56757">
            <a:spAutoFit/>
          </a:bodyPr>
          <a:lstStyle>
            <a:lvl1pPr defTabSz="815975" eaLnBrk="0" hangingPunct="0">
              <a:defRPr sz="300">
                <a:solidFill>
                  <a:schemeClr val="tx1"/>
                </a:solidFill>
                <a:latin typeface="Arial" charset="0"/>
                <a:ea typeface="ＭＳ Ｐゴシック" charset="0"/>
                <a:cs typeface="ＭＳ Ｐゴシック" charset="0"/>
              </a:defRPr>
            </a:lvl1pPr>
            <a:lvl2pPr marL="742950" indent="-285750" defTabSz="815975" eaLnBrk="0" hangingPunct="0">
              <a:defRPr sz="300">
                <a:solidFill>
                  <a:schemeClr val="tx1"/>
                </a:solidFill>
                <a:latin typeface="Arial" charset="0"/>
                <a:ea typeface="ＭＳ Ｐゴシック" charset="0"/>
              </a:defRPr>
            </a:lvl2pPr>
            <a:lvl3pPr marL="1143000" indent="-228600" defTabSz="815975" eaLnBrk="0" hangingPunct="0">
              <a:defRPr sz="300">
                <a:solidFill>
                  <a:schemeClr val="tx1"/>
                </a:solidFill>
                <a:latin typeface="Arial" charset="0"/>
                <a:ea typeface="ＭＳ Ｐゴシック" charset="0"/>
              </a:defRPr>
            </a:lvl3pPr>
            <a:lvl4pPr marL="1600200" indent="-228600" defTabSz="815975" eaLnBrk="0" hangingPunct="0">
              <a:defRPr sz="300">
                <a:solidFill>
                  <a:schemeClr val="tx1"/>
                </a:solidFill>
                <a:latin typeface="Arial" charset="0"/>
                <a:ea typeface="ＭＳ Ｐゴシック" charset="0"/>
              </a:defRPr>
            </a:lvl4pPr>
            <a:lvl5pPr marL="2057400" indent="-228600" defTabSz="815975" eaLnBrk="0" hangingPunct="0">
              <a:defRPr sz="300">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300">
                <a:solidFill>
                  <a:schemeClr val="tx1"/>
                </a:solidFill>
                <a:latin typeface="Arial" charset="0"/>
                <a:ea typeface="ＭＳ Ｐゴシック" charset="0"/>
              </a:defRPr>
            </a:lvl9pPr>
          </a:lstStyle>
          <a:p>
            <a:pPr marL="457200" lvl="0" indent="-457200">
              <a:buFont typeface="Arial"/>
              <a:buChar char="•"/>
            </a:pPr>
            <a:r>
              <a:rPr lang="en-US" sz="2800" dirty="0">
                <a:latin typeface="+mn-lt"/>
              </a:rPr>
              <a:t>Keep it short and sweet.</a:t>
            </a:r>
          </a:p>
          <a:p>
            <a:pPr marL="457200" lvl="0" indent="-457200">
              <a:buFont typeface="Arial"/>
              <a:buChar char="•"/>
            </a:pPr>
            <a:r>
              <a:rPr lang="en-US" sz="2800" dirty="0">
                <a:latin typeface="+mn-lt"/>
              </a:rPr>
              <a:t>More explanation and images/graphs/videos will be viewable in the center when this section is selected.</a:t>
            </a:r>
          </a:p>
          <a:p>
            <a:pPr marL="457200" lvl="0" indent="-457200">
              <a:buFont typeface="Arial"/>
              <a:buChar char="•"/>
            </a:pPr>
            <a:r>
              <a:rPr lang="en-US" sz="2800" dirty="0">
                <a:latin typeface="+mn-lt"/>
              </a:rPr>
              <a:t>Around 3-4 bullet points. </a:t>
            </a:r>
          </a:p>
          <a:p>
            <a:endParaRPr lang="en-US" sz="2400" dirty="0">
              <a:latin typeface="+mn-lt"/>
            </a:endParaRPr>
          </a:p>
        </p:txBody>
      </p:sp>
      <p:sp>
        <p:nvSpPr>
          <p:cNvPr id="9" name="Text Box 1383">
            <a:hlinkClick r:id="rId4" action="ppaction://hlinksldjump"/>
          </p:cNvPr>
          <p:cNvSpPr txBox="1">
            <a:spLocks noChangeArrowheads="1"/>
          </p:cNvSpPr>
          <p:nvPr/>
        </p:nvSpPr>
        <p:spPr bwMode="auto">
          <a:xfrm>
            <a:off x="315687" y="11005429"/>
            <a:ext cx="8142514" cy="99634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3517" tIns="56757" rIns="113517" bIns="56757">
            <a:spAutoFit/>
          </a:bodyPr>
          <a:lstStyle>
            <a:lvl1pPr defTabSz="815975" eaLnBrk="0" hangingPunct="0">
              <a:defRPr sz="300">
                <a:solidFill>
                  <a:schemeClr val="tx1"/>
                </a:solidFill>
                <a:latin typeface="Arial" charset="0"/>
                <a:ea typeface="ＭＳ Ｐゴシック" charset="0"/>
                <a:cs typeface="ＭＳ Ｐゴシック" charset="0"/>
              </a:defRPr>
            </a:lvl1pPr>
            <a:lvl2pPr marL="742950" indent="-285750" defTabSz="815975" eaLnBrk="0" hangingPunct="0">
              <a:defRPr sz="300">
                <a:solidFill>
                  <a:schemeClr val="tx1"/>
                </a:solidFill>
                <a:latin typeface="Arial" charset="0"/>
                <a:ea typeface="ＭＳ Ｐゴシック" charset="0"/>
              </a:defRPr>
            </a:lvl2pPr>
            <a:lvl3pPr marL="1143000" indent="-228600" defTabSz="815975" eaLnBrk="0" hangingPunct="0">
              <a:defRPr sz="300">
                <a:solidFill>
                  <a:schemeClr val="tx1"/>
                </a:solidFill>
                <a:latin typeface="Arial" charset="0"/>
                <a:ea typeface="ＭＳ Ｐゴシック" charset="0"/>
              </a:defRPr>
            </a:lvl3pPr>
            <a:lvl4pPr marL="1600200" indent="-228600" defTabSz="815975" eaLnBrk="0" hangingPunct="0">
              <a:defRPr sz="300">
                <a:solidFill>
                  <a:schemeClr val="tx1"/>
                </a:solidFill>
                <a:latin typeface="Arial" charset="0"/>
                <a:ea typeface="ＭＳ Ｐゴシック" charset="0"/>
              </a:defRPr>
            </a:lvl4pPr>
            <a:lvl5pPr marL="2057400" indent="-228600" defTabSz="815975" eaLnBrk="0" hangingPunct="0">
              <a:defRPr sz="300">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300">
                <a:solidFill>
                  <a:schemeClr val="tx1"/>
                </a:solidFill>
                <a:latin typeface="Arial" charset="0"/>
                <a:ea typeface="ＭＳ Ｐゴシック" charset="0"/>
              </a:defRPr>
            </a:lvl9pPr>
          </a:lstStyle>
          <a:p>
            <a:pPr marL="514350" lvl="0" indent="-514350">
              <a:buFont typeface="+mj-lt"/>
              <a:buAutoNum type="arabicPeriod"/>
            </a:pPr>
            <a:r>
              <a:rPr lang="en-US" sz="2800" dirty="0">
                <a:latin typeface="+mn-lt"/>
              </a:rPr>
              <a:t>Step-by-step explanation</a:t>
            </a:r>
          </a:p>
          <a:p>
            <a:pPr marL="514350" lvl="0" indent="-514350">
              <a:buFont typeface="+mj-lt"/>
              <a:buAutoNum type="arabicPeriod"/>
            </a:pPr>
            <a:r>
              <a:rPr lang="en-US" sz="2800" dirty="0">
                <a:latin typeface="+mn-lt"/>
              </a:rPr>
              <a:t>More explanation and images/graphs/videos will be viewable in the center when this section is selected.</a:t>
            </a:r>
          </a:p>
          <a:p>
            <a:pPr marL="514350" lvl="0" indent="-514350">
              <a:buFont typeface="+mj-lt"/>
              <a:buAutoNum type="arabicPeriod"/>
            </a:pPr>
            <a:r>
              <a:rPr lang="en-US" sz="2800" dirty="0">
                <a:latin typeface="+mn-lt"/>
              </a:rPr>
              <a:t>As many bullet points as needed, but keep it around  5-6 (fit within this side of the page.</a:t>
            </a: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r>
              <a:rPr lang="en-US" sz="2800" dirty="0">
                <a:latin typeface="+mn-lt"/>
              </a:rPr>
              <a:t>Don’t exceed past this point.</a:t>
            </a:r>
          </a:p>
          <a:p>
            <a:pPr marL="457200" indent="-457200">
              <a:buFont typeface="+mj-lt"/>
              <a:buAutoNum type="arabicPeriod"/>
            </a:pPr>
            <a:endParaRPr lang="en-US" sz="2400" dirty="0">
              <a:latin typeface="+mn-lt"/>
            </a:endParaRPr>
          </a:p>
        </p:txBody>
      </p:sp>
      <p:sp>
        <p:nvSpPr>
          <p:cNvPr id="10" name="Action Button: Home 9">
            <a:hlinkClick r:id="" action="ppaction://hlinkshowjump?jump=firstslide" highlightClick="1"/>
          </p:cNvPr>
          <p:cNvSpPr/>
          <p:nvPr/>
        </p:nvSpPr>
        <p:spPr>
          <a:xfrm>
            <a:off x="35956204" y="19630800"/>
            <a:ext cx="1143000" cy="1143000"/>
          </a:xfrm>
          <a:prstGeom prst="actionButtonHome">
            <a:avLst/>
          </a:prstGeom>
          <a:solidFill>
            <a:sysClr val="windowText" lastClr="000000"/>
          </a:solidFill>
          <a:ln w="12700" cap="flat" cmpd="sng" algn="ctr">
            <a:solidFill>
              <a:sysClr val="window" lastClr="FFFFFF"/>
            </a:solidFill>
            <a:prstDash val="solid"/>
          </a:ln>
          <a:effectLst/>
        </p:spPr>
        <p:txBody>
          <a:bodyPr rot="0" spcFirstLastPara="0" vertOverflow="overflow" horzOverflow="overflow" vert="horz" wrap="square" lIns="280805" tIns="140401" rIns="280805" bIns="140401" numCol="1" spcCol="0" rtlCol="0" fromWordArt="0" anchor="ctr" anchorCtr="0" forceAA="0" compatLnSpc="1">
            <a:prstTxWarp prst="textNoShape">
              <a:avLst/>
            </a:prstTxWarp>
            <a:noAutofit/>
          </a:bodyPr>
          <a:lstStyle/>
          <a:p>
            <a:pPr algn="ctr" defTabSz="1404253">
              <a:defRPr/>
            </a:pPr>
            <a:endParaRPr lang="en-US" sz="16800" kern="0">
              <a:solidFill>
                <a:prstClr val="white"/>
              </a:solidFill>
              <a:latin typeface="Trebuchet MS" panose="020B0603020202020204"/>
            </a:endParaRPr>
          </a:p>
        </p:txBody>
      </p:sp>
      <p:sp>
        <p:nvSpPr>
          <p:cNvPr id="11" name="Text Box 1383">
            <a:hlinkClick r:id="rId6" action="ppaction://hlinksldjump"/>
          </p:cNvPr>
          <p:cNvSpPr txBox="1">
            <a:spLocks noChangeArrowheads="1"/>
          </p:cNvSpPr>
          <p:nvPr/>
        </p:nvSpPr>
        <p:spPr bwMode="auto">
          <a:xfrm>
            <a:off x="28956690" y="1371601"/>
            <a:ext cx="8142514" cy="44234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3517" tIns="56757" rIns="113517" bIns="56757">
            <a:spAutoFit/>
          </a:bodyPr>
          <a:lstStyle>
            <a:lvl1pPr defTabSz="815975" eaLnBrk="0" hangingPunct="0">
              <a:defRPr sz="300">
                <a:solidFill>
                  <a:schemeClr val="tx1"/>
                </a:solidFill>
                <a:latin typeface="Arial" charset="0"/>
                <a:ea typeface="ＭＳ Ｐゴシック" charset="0"/>
                <a:cs typeface="ＭＳ Ｐゴシック" charset="0"/>
              </a:defRPr>
            </a:lvl1pPr>
            <a:lvl2pPr marL="742950" indent="-285750" defTabSz="815975" eaLnBrk="0" hangingPunct="0">
              <a:defRPr sz="300">
                <a:solidFill>
                  <a:schemeClr val="tx1"/>
                </a:solidFill>
                <a:latin typeface="Arial" charset="0"/>
                <a:ea typeface="ＭＳ Ｐゴシック" charset="0"/>
              </a:defRPr>
            </a:lvl2pPr>
            <a:lvl3pPr marL="1143000" indent="-228600" defTabSz="815975" eaLnBrk="0" hangingPunct="0">
              <a:defRPr sz="300">
                <a:solidFill>
                  <a:schemeClr val="tx1"/>
                </a:solidFill>
                <a:latin typeface="Arial" charset="0"/>
                <a:ea typeface="ＭＳ Ｐゴシック" charset="0"/>
              </a:defRPr>
            </a:lvl3pPr>
            <a:lvl4pPr marL="1600200" indent="-228600" defTabSz="815975" eaLnBrk="0" hangingPunct="0">
              <a:defRPr sz="300">
                <a:solidFill>
                  <a:schemeClr val="tx1"/>
                </a:solidFill>
                <a:latin typeface="Arial" charset="0"/>
                <a:ea typeface="ＭＳ Ｐゴシック" charset="0"/>
              </a:defRPr>
            </a:lvl4pPr>
            <a:lvl5pPr marL="2057400" indent="-228600" defTabSz="815975" eaLnBrk="0" hangingPunct="0">
              <a:defRPr sz="300">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300">
                <a:solidFill>
                  <a:schemeClr val="tx1"/>
                </a:solidFill>
                <a:latin typeface="Arial" charset="0"/>
                <a:ea typeface="ＭＳ Ｐゴシック" charset="0"/>
              </a:defRPr>
            </a:lvl9pPr>
          </a:lstStyle>
          <a:p>
            <a:pPr marL="342900" indent="-342900">
              <a:buFont typeface="Arial" charset="0"/>
              <a:buChar char="•"/>
            </a:pPr>
            <a:r>
              <a:rPr lang="en-US" sz="2800" dirty="0">
                <a:latin typeface="+mn-lt"/>
              </a:rPr>
              <a:t>Include and image or a graph for visual appeal. If you have more than one, they will be viewable in the center when this section is selected.</a:t>
            </a:r>
          </a:p>
          <a:p>
            <a:pPr marL="342900" indent="-342900">
              <a:buFont typeface="Arial" charset="0"/>
              <a:buChar char="•"/>
            </a:pPr>
            <a:endParaRPr lang="en-US" sz="2800" dirty="0">
              <a:latin typeface="+mn-lt"/>
            </a:endParaRPr>
          </a:p>
          <a:p>
            <a:pPr marL="342900" indent="-342900">
              <a:buFont typeface="Arial" charset="0"/>
              <a:buChar char="•"/>
            </a:pPr>
            <a:endParaRPr lang="en-US" sz="2800" dirty="0">
              <a:latin typeface="+mn-lt"/>
            </a:endParaRPr>
          </a:p>
          <a:p>
            <a:pPr marL="342900" indent="-342900">
              <a:buFont typeface="Arial" charset="0"/>
              <a:buChar char="•"/>
            </a:pPr>
            <a:endParaRPr lang="en-US" sz="2800" dirty="0">
              <a:latin typeface="+mn-lt"/>
            </a:endParaRPr>
          </a:p>
          <a:p>
            <a:pPr marL="342900" indent="-342900">
              <a:buFont typeface="Arial" charset="0"/>
              <a:buChar char="•"/>
            </a:pPr>
            <a:endParaRPr lang="en-US" sz="2800" dirty="0">
              <a:latin typeface="+mn-lt"/>
            </a:endParaRPr>
          </a:p>
          <a:p>
            <a:pPr marL="342900" indent="-342900">
              <a:buFont typeface="Arial" charset="0"/>
              <a:buChar char="•"/>
            </a:pPr>
            <a:endParaRPr lang="en-US" sz="2800" dirty="0">
              <a:latin typeface="+mn-lt"/>
            </a:endParaRPr>
          </a:p>
          <a:p>
            <a:pPr marL="342900" indent="-342900">
              <a:buFont typeface="Arial" charset="0"/>
              <a:buChar char="•"/>
            </a:pPr>
            <a:endParaRPr lang="en-US" sz="2800" dirty="0">
              <a:latin typeface="+mn-lt"/>
            </a:endParaRPr>
          </a:p>
          <a:p>
            <a:pPr marL="342900" indent="-342900">
              <a:buFont typeface="Arial" charset="0"/>
              <a:buChar char="•"/>
            </a:pPr>
            <a:r>
              <a:rPr lang="en-US" sz="2800" dirty="0">
                <a:latin typeface="+mn-lt"/>
              </a:rPr>
              <a:t>Don’t exceed past this point.</a:t>
            </a:r>
          </a:p>
        </p:txBody>
      </p:sp>
      <p:sp>
        <p:nvSpPr>
          <p:cNvPr id="12" name="Text Box 1383">
            <a:hlinkClick r:id="rId3" action="ppaction://hlinksldjump"/>
          </p:cNvPr>
          <p:cNvSpPr txBox="1">
            <a:spLocks noChangeArrowheads="1"/>
          </p:cNvSpPr>
          <p:nvPr/>
        </p:nvSpPr>
        <p:spPr bwMode="auto">
          <a:xfrm>
            <a:off x="28956690" y="7411978"/>
            <a:ext cx="8142514" cy="2638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3517" tIns="56757" rIns="113517" bIns="56757">
            <a:spAutoFit/>
          </a:bodyPr>
          <a:lstStyle>
            <a:lvl1pPr defTabSz="815975" eaLnBrk="0" hangingPunct="0">
              <a:defRPr sz="300">
                <a:solidFill>
                  <a:schemeClr val="tx1"/>
                </a:solidFill>
                <a:latin typeface="Arial" charset="0"/>
                <a:ea typeface="ＭＳ Ｐゴシック" charset="0"/>
                <a:cs typeface="ＭＳ Ｐゴシック" charset="0"/>
              </a:defRPr>
            </a:lvl1pPr>
            <a:lvl2pPr marL="742950" indent="-285750" defTabSz="815975" eaLnBrk="0" hangingPunct="0">
              <a:defRPr sz="300">
                <a:solidFill>
                  <a:schemeClr val="tx1"/>
                </a:solidFill>
                <a:latin typeface="Arial" charset="0"/>
                <a:ea typeface="ＭＳ Ｐゴシック" charset="0"/>
              </a:defRPr>
            </a:lvl2pPr>
            <a:lvl3pPr marL="1143000" indent="-228600" defTabSz="815975" eaLnBrk="0" hangingPunct="0">
              <a:defRPr sz="300">
                <a:solidFill>
                  <a:schemeClr val="tx1"/>
                </a:solidFill>
                <a:latin typeface="Arial" charset="0"/>
                <a:ea typeface="ＭＳ Ｐゴシック" charset="0"/>
              </a:defRPr>
            </a:lvl3pPr>
            <a:lvl4pPr marL="1600200" indent="-228600" defTabSz="815975" eaLnBrk="0" hangingPunct="0">
              <a:defRPr sz="300">
                <a:solidFill>
                  <a:schemeClr val="tx1"/>
                </a:solidFill>
                <a:latin typeface="Arial" charset="0"/>
                <a:ea typeface="ＭＳ Ｐゴシック" charset="0"/>
              </a:defRPr>
            </a:lvl4pPr>
            <a:lvl5pPr marL="2057400" indent="-228600" defTabSz="815975" eaLnBrk="0" hangingPunct="0">
              <a:defRPr sz="300">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300">
                <a:solidFill>
                  <a:schemeClr val="tx1"/>
                </a:solidFill>
                <a:latin typeface="Arial" charset="0"/>
                <a:ea typeface="ＭＳ Ｐゴシック" charset="0"/>
              </a:defRPr>
            </a:lvl9pPr>
          </a:lstStyle>
          <a:p>
            <a:pPr marL="457200" lvl="0" indent="-457200">
              <a:buFont typeface="Arial"/>
              <a:buChar char="•"/>
            </a:pPr>
            <a:r>
              <a:rPr lang="en-US" sz="2800" dirty="0">
                <a:latin typeface="+mn-lt"/>
              </a:rPr>
              <a:t>Keep it short and sweet.</a:t>
            </a:r>
          </a:p>
          <a:p>
            <a:pPr marL="457200" lvl="0" indent="-457200">
              <a:buFont typeface="Arial"/>
              <a:buChar char="•"/>
            </a:pPr>
            <a:r>
              <a:rPr lang="en-US" sz="2800" dirty="0">
                <a:latin typeface="+mn-lt"/>
              </a:rPr>
              <a:t>More explanation and images/graphs/videos will be viewable in the center when this section is selected.</a:t>
            </a:r>
          </a:p>
          <a:p>
            <a:pPr marL="457200" lvl="0" indent="-457200">
              <a:buFont typeface="Arial"/>
              <a:buChar char="•"/>
            </a:pPr>
            <a:r>
              <a:rPr lang="en-US" sz="2800" dirty="0">
                <a:latin typeface="+mn-lt"/>
              </a:rPr>
              <a:t>Around 3-4 bullet points. </a:t>
            </a:r>
          </a:p>
          <a:p>
            <a:endParaRPr lang="en-US" sz="2400" dirty="0">
              <a:latin typeface="+mn-lt"/>
            </a:endParaRPr>
          </a:p>
        </p:txBody>
      </p:sp>
      <p:sp>
        <p:nvSpPr>
          <p:cNvPr id="13" name="Text Box 1383">
            <a:hlinkClick r:id="rId2" action="ppaction://hlinksldjump"/>
          </p:cNvPr>
          <p:cNvSpPr txBox="1">
            <a:spLocks noChangeArrowheads="1"/>
          </p:cNvSpPr>
          <p:nvPr/>
        </p:nvSpPr>
        <p:spPr bwMode="auto">
          <a:xfrm>
            <a:off x="28956690" y="11842511"/>
            <a:ext cx="8142514" cy="2638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3517" tIns="56757" rIns="113517" bIns="56757">
            <a:spAutoFit/>
          </a:bodyPr>
          <a:lstStyle>
            <a:lvl1pPr defTabSz="815975" eaLnBrk="0" hangingPunct="0">
              <a:defRPr sz="300">
                <a:solidFill>
                  <a:schemeClr val="tx1"/>
                </a:solidFill>
                <a:latin typeface="Arial" charset="0"/>
                <a:ea typeface="ＭＳ Ｐゴシック" charset="0"/>
                <a:cs typeface="ＭＳ Ｐゴシック" charset="0"/>
              </a:defRPr>
            </a:lvl1pPr>
            <a:lvl2pPr marL="742950" indent="-285750" defTabSz="815975" eaLnBrk="0" hangingPunct="0">
              <a:defRPr sz="300">
                <a:solidFill>
                  <a:schemeClr val="tx1"/>
                </a:solidFill>
                <a:latin typeface="Arial" charset="0"/>
                <a:ea typeface="ＭＳ Ｐゴシック" charset="0"/>
              </a:defRPr>
            </a:lvl2pPr>
            <a:lvl3pPr marL="1143000" indent="-228600" defTabSz="815975" eaLnBrk="0" hangingPunct="0">
              <a:defRPr sz="300">
                <a:solidFill>
                  <a:schemeClr val="tx1"/>
                </a:solidFill>
                <a:latin typeface="Arial" charset="0"/>
                <a:ea typeface="ＭＳ Ｐゴシック" charset="0"/>
              </a:defRPr>
            </a:lvl3pPr>
            <a:lvl4pPr marL="1600200" indent="-228600" defTabSz="815975" eaLnBrk="0" hangingPunct="0">
              <a:defRPr sz="300">
                <a:solidFill>
                  <a:schemeClr val="tx1"/>
                </a:solidFill>
                <a:latin typeface="Arial" charset="0"/>
                <a:ea typeface="ＭＳ Ｐゴシック" charset="0"/>
              </a:defRPr>
            </a:lvl4pPr>
            <a:lvl5pPr marL="2057400" indent="-228600" defTabSz="815975" eaLnBrk="0" hangingPunct="0">
              <a:defRPr sz="300">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300">
                <a:solidFill>
                  <a:schemeClr val="tx1"/>
                </a:solidFill>
                <a:latin typeface="Arial" charset="0"/>
                <a:ea typeface="ＭＳ Ｐゴシック" charset="0"/>
              </a:defRPr>
            </a:lvl9pPr>
          </a:lstStyle>
          <a:p>
            <a:pPr marL="457200" lvl="0" indent="-457200">
              <a:buFont typeface="Arial"/>
              <a:buChar char="•"/>
            </a:pPr>
            <a:r>
              <a:rPr lang="en-US" sz="2800" dirty="0">
                <a:latin typeface="+mn-lt"/>
              </a:rPr>
              <a:t>Keep it short and sweet.</a:t>
            </a:r>
          </a:p>
          <a:p>
            <a:pPr marL="457200" lvl="0" indent="-457200">
              <a:buFont typeface="Arial"/>
              <a:buChar char="•"/>
            </a:pPr>
            <a:r>
              <a:rPr lang="en-US" sz="2800" dirty="0">
                <a:latin typeface="+mn-lt"/>
              </a:rPr>
              <a:t>More explanation and images/graphs/videos will be viewable in the center when this section is selected.</a:t>
            </a:r>
          </a:p>
          <a:p>
            <a:pPr marL="457200" lvl="0" indent="-457200">
              <a:buFont typeface="Arial"/>
              <a:buChar char="•"/>
            </a:pPr>
            <a:r>
              <a:rPr lang="en-US" sz="2800" dirty="0">
                <a:latin typeface="+mn-lt"/>
              </a:rPr>
              <a:t>Around 3-4 bullet points. </a:t>
            </a:r>
          </a:p>
          <a:p>
            <a:endParaRPr lang="en-US" sz="2400" dirty="0">
              <a:latin typeface="+mn-lt"/>
            </a:endParaRPr>
          </a:p>
        </p:txBody>
      </p:sp>
      <p:sp>
        <p:nvSpPr>
          <p:cNvPr id="14" name="Text Box 1383">
            <a:hlinkClick r:id="" action="ppaction://noaction"/>
          </p:cNvPr>
          <p:cNvSpPr txBox="1">
            <a:spLocks noChangeArrowheads="1"/>
          </p:cNvSpPr>
          <p:nvPr/>
        </p:nvSpPr>
        <p:spPr bwMode="auto">
          <a:xfrm>
            <a:off x="28956690" y="16182425"/>
            <a:ext cx="8142514" cy="1222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3517" tIns="56757" rIns="113517" bIns="56757">
            <a:spAutoFit/>
          </a:bodyPr>
          <a:lstStyle>
            <a:lvl1pPr defTabSz="815975" eaLnBrk="0" hangingPunct="0">
              <a:defRPr sz="300">
                <a:solidFill>
                  <a:schemeClr val="tx1"/>
                </a:solidFill>
                <a:latin typeface="Arial" charset="0"/>
                <a:ea typeface="ＭＳ Ｐゴシック" charset="0"/>
                <a:cs typeface="ＭＳ Ｐゴシック" charset="0"/>
              </a:defRPr>
            </a:lvl1pPr>
            <a:lvl2pPr marL="742950" indent="-285750" defTabSz="815975" eaLnBrk="0" hangingPunct="0">
              <a:defRPr sz="300">
                <a:solidFill>
                  <a:schemeClr val="tx1"/>
                </a:solidFill>
                <a:latin typeface="Arial" charset="0"/>
                <a:ea typeface="ＭＳ Ｐゴシック" charset="0"/>
              </a:defRPr>
            </a:lvl2pPr>
            <a:lvl3pPr marL="1143000" indent="-228600" defTabSz="815975" eaLnBrk="0" hangingPunct="0">
              <a:defRPr sz="300">
                <a:solidFill>
                  <a:schemeClr val="tx1"/>
                </a:solidFill>
                <a:latin typeface="Arial" charset="0"/>
                <a:ea typeface="ＭＳ Ｐゴシック" charset="0"/>
              </a:defRPr>
            </a:lvl3pPr>
            <a:lvl4pPr marL="1600200" indent="-228600" defTabSz="815975" eaLnBrk="0" hangingPunct="0">
              <a:defRPr sz="300">
                <a:solidFill>
                  <a:schemeClr val="tx1"/>
                </a:solidFill>
                <a:latin typeface="Arial" charset="0"/>
                <a:ea typeface="ＭＳ Ｐゴシック" charset="0"/>
              </a:defRPr>
            </a:lvl4pPr>
            <a:lvl5pPr marL="2057400" indent="-228600" defTabSz="815975" eaLnBrk="0" hangingPunct="0">
              <a:defRPr sz="300">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300">
                <a:solidFill>
                  <a:schemeClr val="tx1"/>
                </a:solidFill>
                <a:latin typeface="Arial" charset="0"/>
                <a:ea typeface="ＭＳ Ｐゴシック" charset="0"/>
              </a:defRPr>
            </a:lvl9pPr>
          </a:lstStyle>
          <a:p>
            <a:pPr marL="457200" lvl="0" indent="-457200">
              <a:buFont typeface="Arial"/>
              <a:buChar char="•"/>
            </a:pPr>
            <a:r>
              <a:rPr lang="en-US" sz="1800" dirty="0">
                <a:latin typeface="+mn-lt"/>
              </a:rPr>
              <a:t>Font for this can be relatively small (around 18pt).</a:t>
            </a:r>
          </a:p>
          <a:p>
            <a:pPr marL="457200" lvl="0" indent="-457200">
              <a:buFont typeface="Arial"/>
              <a:buChar char="•"/>
            </a:pPr>
            <a:r>
              <a:rPr lang="en-US" sz="1800" dirty="0">
                <a:latin typeface="+mn-lt"/>
              </a:rPr>
              <a:t>Can give a general thanks or contact information.</a:t>
            </a:r>
          </a:p>
          <a:p>
            <a:pPr marL="457200" lvl="0" indent="-457200">
              <a:buFont typeface="Arial"/>
              <a:buChar char="•"/>
            </a:pPr>
            <a:r>
              <a:rPr lang="en-US" sz="1800" dirty="0">
                <a:latin typeface="+mn-lt"/>
              </a:rPr>
              <a:t>The larger reference list can be viewable in the middle with the section is selected.</a:t>
            </a:r>
          </a:p>
        </p:txBody>
      </p:sp>
      <p:sp>
        <p:nvSpPr>
          <p:cNvPr id="16" name="TextBox 15"/>
          <p:cNvSpPr txBox="1"/>
          <p:nvPr/>
        </p:nvSpPr>
        <p:spPr>
          <a:xfrm>
            <a:off x="14464506" y="3170573"/>
            <a:ext cx="8534400" cy="1246495"/>
          </a:xfrm>
          <a:prstGeom prst="rect">
            <a:avLst/>
          </a:prstGeom>
          <a:noFill/>
        </p:spPr>
        <p:txBody>
          <a:bodyPr wrap="square" rtlCol="0">
            <a:spAutoFit/>
          </a:bodyPr>
          <a:lstStyle/>
          <a:p>
            <a:pPr algn="ctr"/>
            <a:r>
              <a:rPr lang="en-US" sz="7500" b="1">
                <a:solidFill>
                  <a:schemeClr val="bg1">
                    <a:lumMod val="95000"/>
                  </a:schemeClr>
                </a:solidFill>
              </a:rPr>
              <a:t>ABSTRACT</a:t>
            </a:r>
          </a:p>
        </p:txBody>
      </p:sp>
      <p:sp>
        <p:nvSpPr>
          <p:cNvPr id="24" name="Text Box 1383">
            <a:hlinkClick r:id="rId7" action="ppaction://hlinksldjump"/>
            <a:extLst>
              <a:ext uri="{FF2B5EF4-FFF2-40B4-BE49-F238E27FC236}">
                <a16:creationId xmlns:a16="http://schemas.microsoft.com/office/drawing/2014/main" id="{DEDE21AF-BD0B-CE4D-8CB8-831A3137A512}"/>
              </a:ext>
            </a:extLst>
          </p:cNvPr>
          <p:cNvSpPr txBox="1">
            <a:spLocks noChangeArrowheads="1"/>
          </p:cNvSpPr>
          <p:nvPr/>
        </p:nvSpPr>
        <p:spPr bwMode="auto">
          <a:xfrm>
            <a:off x="315687" y="1295401"/>
            <a:ext cx="8142514" cy="48851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3517" tIns="56757" rIns="113517" bIns="56757">
            <a:spAutoFit/>
          </a:bodyPr>
          <a:lstStyle>
            <a:lvl1pPr defTabSz="815975" eaLnBrk="0" hangingPunct="0">
              <a:defRPr sz="300">
                <a:solidFill>
                  <a:schemeClr val="tx1"/>
                </a:solidFill>
                <a:latin typeface="Arial" charset="0"/>
                <a:ea typeface="ＭＳ Ｐゴシック" charset="0"/>
                <a:cs typeface="ＭＳ Ｐゴシック" charset="0"/>
              </a:defRPr>
            </a:lvl1pPr>
            <a:lvl2pPr marL="742950" indent="-285750" defTabSz="815975" eaLnBrk="0" hangingPunct="0">
              <a:defRPr sz="300">
                <a:solidFill>
                  <a:schemeClr val="tx1"/>
                </a:solidFill>
                <a:latin typeface="Arial" charset="0"/>
                <a:ea typeface="ＭＳ Ｐゴシック" charset="0"/>
              </a:defRPr>
            </a:lvl2pPr>
            <a:lvl3pPr marL="1143000" indent="-228600" defTabSz="815975" eaLnBrk="0" hangingPunct="0">
              <a:defRPr sz="300">
                <a:solidFill>
                  <a:schemeClr val="tx1"/>
                </a:solidFill>
                <a:latin typeface="Arial" charset="0"/>
                <a:ea typeface="ＭＳ Ｐゴシック" charset="0"/>
              </a:defRPr>
            </a:lvl3pPr>
            <a:lvl4pPr marL="1600200" indent="-228600" defTabSz="815975" eaLnBrk="0" hangingPunct="0">
              <a:defRPr sz="300">
                <a:solidFill>
                  <a:schemeClr val="tx1"/>
                </a:solidFill>
                <a:latin typeface="Arial" charset="0"/>
                <a:ea typeface="ＭＳ Ｐゴシック" charset="0"/>
              </a:defRPr>
            </a:lvl4pPr>
            <a:lvl5pPr marL="2057400" indent="-228600" defTabSz="815975" eaLnBrk="0" hangingPunct="0">
              <a:defRPr sz="300">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300">
                <a:solidFill>
                  <a:schemeClr val="tx1"/>
                </a:solidFill>
                <a:latin typeface="Arial" charset="0"/>
                <a:ea typeface="ＭＳ Ｐゴシック" charset="0"/>
              </a:defRPr>
            </a:lvl9pPr>
          </a:lstStyle>
          <a:p>
            <a:pPr marL="457200" lvl="0" indent="-457200">
              <a:buFont typeface="Arial"/>
              <a:buChar char="•"/>
            </a:pPr>
            <a:r>
              <a:rPr lang="en-US" sz="2600" dirty="0">
                <a:latin typeface="+mn-lt"/>
              </a:rPr>
              <a:t>Slide/poster size is 40.97x23.04 (16:9 aspect ratio)</a:t>
            </a:r>
          </a:p>
          <a:p>
            <a:pPr marL="457200" lvl="0" indent="-457200">
              <a:buFont typeface="Arial"/>
              <a:buChar char="•"/>
            </a:pPr>
            <a:r>
              <a:rPr lang="en-US" sz="2600" dirty="0">
                <a:latin typeface="+mn-lt"/>
              </a:rPr>
              <a:t>Minimum font: 28pt (this may seem large, but at this poster size it’s not)</a:t>
            </a:r>
          </a:p>
          <a:p>
            <a:pPr marL="457200" lvl="0" indent="-457200">
              <a:buFont typeface="Arial"/>
              <a:buChar char="•"/>
            </a:pPr>
            <a:r>
              <a:rPr lang="en-US" sz="2600" dirty="0">
                <a:latin typeface="+mn-lt"/>
              </a:rPr>
              <a:t>Recommended font Types: Calibri, Arial, Times New Roman</a:t>
            </a:r>
          </a:p>
          <a:p>
            <a:pPr marL="457200" lvl="0" indent="-457200">
              <a:buFont typeface="Arial"/>
              <a:buChar char="•"/>
            </a:pPr>
            <a:r>
              <a:rPr lang="en-US" sz="2600" b="1" dirty="0">
                <a:latin typeface="+mn-lt"/>
              </a:rPr>
              <a:t>This is only a template. All content may be modified, except for slide dimensions</a:t>
            </a:r>
            <a:endParaRPr lang="en-US" sz="2600" dirty="0">
              <a:latin typeface="+mn-lt"/>
            </a:endParaRPr>
          </a:p>
          <a:p>
            <a:pPr marL="457200" lvl="0" indent="-457200">
              <a:buFont typeface="Arial"/>
              <a:buChar char="•"/>
            </a:pPr>
            <a:r>
              <a:rPr lang="en-US" sz="2600" b="1" dirty="0">
                <a:latin typeface="+mn-lt"/>
              </a:rPr>
              <a:t>If you are creating your e-poster on a PC, please make sure to save your formulas as an image and embed it into your presentation or they will change on our Macs.</a:t>
            </a:r>
            <a:endParaRPr lang="en-US" sz="2600" dirty="0">
              <a:latin typeface="+mn-lt"/>
            </a:endParaRPr>
          </a:p>
          <a:p>
            <a:endParaRPr lang="en-US" sz="2400" dirty="0">
              <a:latin typeface="+mn-lt"/>
            </a:endParaRPr>
          </a:p>
        </p:txBody>
      </p:sp>
      <p:sp>
        <p:nvSpPr>
          <p:cNvPr id="25" name="TextBox 24"/>
          <p:cNvSpPr txBox="1"/>
          <p:nvPr/>
        </p:nvSpPr>
        <p:spPr>
          <a:xfrm>
            <a:off x="13318204" y="20298272"/>
            <a:ext cx="10827005" cy="707886"/>
          </a:xfrm>
          <a:prstGeom prst="rect">
            <a:avLst/>
          </a:prstGeom>
          <a:noFill/>
        </p:spPr>
        <p:txBody>
          <a:bodyPr wrap="square" rtlCol="0">
            <a:spAutoFit/>
          </a:bodyPr>
          <a:lstStyle/>
          <a:p>
            <a:r>
              <a:rPr lang="en-US" sz="4000" b="1" dirty="0"/>
              <a:t>Click Section Headings to View Additional Content</a:t>
            </a:r>
          </a:p>
        </p:txBody>
      </p:sp>
      <p:sp>
        <p:nvSpPr>
          <p:cNvPr id="27" name="Rectangle 26"/>
          <p:cNvSpPr/>
          <p:nvPr/>
        </p:nvSpPr>
        <p:spPr>
          <a:xfrm>
            <a:off x="9056912" y="243840"/>
            <a:ext cx="2754087" cy="1494491"/>
          </a:xfrm>
          <a:prstGeom prst="rect">
            <a:avLst/>
          </a:prstGeom>
          <a:solidFill>
            <a:srgbClr val="60C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Logo</a:t>
            </a:r>
          </a:p>
        </p:txBody>
      </p:sp>
      <p:pic>
        <p:nvPicPr>
          <p:cNvPr id="6" name="Picture 5">
            <a:extLst>
              <a:ext uri="{FF2B5EF4-FFF2-40B4-BE49-F238E27FC236}">
                <a16:creationId xmlns:a16="http://schemas.microsoft.com/office/drawing/2014/main" id="{2119FDAD-B59E-487F-AEA3-89589709D8B6}"/>
              </a:ext>
            </a:extLst>
          </p:cNvPr>
          <p:cNvPicPr>
            <a:picLocks noChangeAspect="1"/>
          </p:cNvPicPr>
          <p:nvPr/>
        </p:nvPicPr>
        <p:blipFill>
          <a:blip r:embed="rId8"/>
          <a:stretch>
            <a:fillRect/>
          </a:stretch>
        </p:blipFill>
        <p:spPr>
          <a:xfrm>
            <a:off x="13628232" y="304801"/>
            <a:ext cx="10277475" cy="4524375"/>
          </a:xfrm>
          <a:prstGeom prst="rect">
            <a:avLst/>
          </a:prstGeom>
        </p:spPr>
      </p:pic>
      <p:pic>
        <p:nvPicPr>
          <p:cNvPr id="7" name="Picture 6">
            <a:extLst>
              <a:ext uri="{FF2B5EF4-FFF2-40B4-BE49-F238E27FC236}">
                <a16:creationId xmlns:a16="http://schemas.microsoft.com/office/drawing/2014/main" id="{A3DF7A9E-BDC8-40D5-8D87-A5B406EB6F32}"/>
              </a:ext>
            </a:extLst>
          </p:cNvPr>
          <p:cNvPicPr>
            <a:picLocks noChangeAspect="1"/>
          </p:cNvPicPr>
          <p:nvPr/>
        </p:nvPicPr>
        <p:blipFill>
          <a:blip r:embed="rId9"/>
          <a:stretch>
            <a:fillRect/>
          </a:stretch>
        </p:blipFill>
        <p:spPr>
          <a:xfrm>
            <a:off x="9045553" y="328679"/>
            <a:ext cx="4512152" cy="4512152"/>
          </a:xfrm>
          <a:prstGeom prst="rect">
            <a:avLst/>
          </a:prstGeom>
        </p:spPr>
      </p:pic>
      <p:sp>
        <p:nvSpPr>
          <p:cNvPr id="26" name="TextBox 25">
            <a:extLst>
              <a:ext uri="{FF2B5EF4-FFF2-40B4-BE49-F238E27FC236}">
                <a16:creationId xmlns:a16="http://schemas.microsoft.com/office/drawing/2014/main" id="{AFA7DBD6-4CB6-4CD3-9E8D-3828E29BDA0E}"/>
              </a:ext>
            </a:extLst>
          </p:cNvPr>
          <p:cNvSpPr txBox="1"/>
          <p:nvPr/>
        </p:nvSpPr>
        <p:spPr>
          <a:xfrm>
            <a:off x="9277695" y="4976988"/>
            <a:ext cx="18859500" cy="14863043"/>
          </a:xfrm>
          <a:prstGeom prst="rect">
            <a:avLst/>
          </a:prstGeom>
          <a:noFill/>
        </p:spPr>
        <p:txBody>
          <a:bodyPr wrap="square">
            <a:spAutoFit/>
          </a:bodyPr>
          <a:lstStyle/>
          <a:p>
            <a:pPr marL="0" marR="0">
              <a:lnSpc>
                <a:spcPct val="107000"/>
              </a:lnSpc>
              <a:spcBef>
                <a:spcPts val="0"/>
              </a:spcBef>
              <a:spcAft>
                <a:spcPts val="800"/>
              </a:spcAft>
            </a:pPr>
            <a:r>
              <a:rPr lang="en-US" sz="6000" dirty="0">
                <a:effectLst/>
                <a:latin typeface="Times New Roman" panose="02020603050405020304" pitchFamily="18" charset="0"/>
                <a:ea typeface="Calibri" panose="020F0502020204030204" pitchFamily="34" charset="0"/>
                <a:cs typeface="Times New Roman" panose="02020603050405020304" pitchFamily="18" charset="0"/>
              </a:rPr>
              <a:t>DORIS will map the Ocean’s dynamic currents and patterns of marine life migration in a systematic manner using multispectral sensors deployed aboard the station, and with extra-vehicular arrays of edge-computing devices, Distributed Acoustic Sensing (DAS) arrays, and </a:t>
            </a:r>
            <a:r>
              <a:rPr lang="en-US" sz="6000" dirty="0" err="1">
                <a:effectLst/>
                <a:latin typeface="Times New Roman" panose="02020603050405020304" pitchFamily="18" charset="0"/>
                <a:ea typeface="Calibri" panose="020F0502020204030204" pitchFamily="34" charset="0"/>
                <a:cs typeface="Times New Roman" panose="02020603050405020304" pitchFamily="18" charset="0"/>
              </a:rPr>
              <a:t>Uncrewed</a:t>
            </a:r>
            <a:r>
              <a:rPr lang="en-US" sz="6000" dirty="0">
                <a:effectLst/>
                <a:latin typeface="Times New Roman" panose="02020603050405020304" pitchFamily="18" charset="0"/>
                <a:ea typeface="Calibri" panose="020F0502020204030204" pitchFamily="34" charset="0"/>
                <a:cs typeface="Times New Roman" panose="02020603050405020304" pitchFamily="18" charset="0"/>
              </a:rPr>
              <a:t> Underwater Vehicles (UUV). The research will encompass many areas of basic ocean science research to examine less-understood forms of life. Examples will include extremophiles, which thrive under high pressure and temperature near undersea hydrothermal vents, and other ocean floor-dwelling organisms that survive by chemosynthesis. Understanding chemosynthesis more precisely will spur applied marine biology research, with the potential for using naturally occurring marine organisms to ingest and mitigate man-made ocean pollutants.</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76873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advClick="0">
        <p159:morph option="byObject"/>
      </p:transition>
    </mc:Choice>
    <mc:Fallback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056913" y="304801"/>
            <a:ext cx="19420115" cy="1985159"/>
          </a:xfrm>
          <a:prstGeom prst="rect">
            <a:avLst/>
          </a:prstGeom>
          <a:noFill/>
        </p:spPr>
        <p:txBody>
          <a:bodyPr wrap="square" rtlCol="0">
            <a:spAutoFit/>
          </a:bodyPr>
          <a:lstStyle/>
          <a:p>
            <a:pPr algn="ctr"/>
            <a:r>
              <a:rPr lang="en-US" sz="4800" b="1" i="1" dirty="0">
                <a:solidFill>
                  <a:schemeClr val="bg1">
                    <a:lumMod val="95000"/>
                  </a:schemeClr>
                </a:solidFill>
              </a:rPr>
              <a:t>Title: </a:t>
            </a:r>
          </a:p>
          <a:p>
            <a:pPr algn="ctr"/>
            <a:r>
              <a:rPr lang="en-US" sz="4000" i="1" dirty="0">
                <a:solidFill>
                  <a:schemeClr val="bg1">
                    <a:lumMod val="95000"/>
                  </a:schemeClr>
                </a:solidFill>
              </a:rPr>
              <a:t>Author(s): </a:t>
            </a:r>
          </a:p>
          <a:p>
            <a:pPr algn="ctr"/>
            <a:r>
              <a:rPr lang="en-US" sz="3500" i="1" dirty="0">
                <a:solidFill>
                  <a:schemeClr val="bg1">
                    <a:lumMod val="95000"/>
                  </a:schemeClr>
                </a:solidFill>
              </a:rPr>
              <a:t>Affiliations: </a:t>
            </a:r>
          </a:p>
        </p:txBody>
      </p:sp>
      <p:sp>
        <p:nvSpPr>
          <p:cNvPr id="8" name="Text Box 1383">
            <a:hlinkClick r:id="rId2" action="ppaction://hlinksldjump"/>
          </p:cNvPr>
          <p:cNvSpPr txBox="1">
            <a:spLocks noChangeArrowheads="1"/>
          </p:cNvSpPr>
          <p:nvPr/>
        </p:nvSpPr>
        <p:spPr bwMode="auto">
          <a:xfrm>
            <a:off x="315687" y="7316805"/>
            <a:ext cx="8142514" cy="2638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3517" tIns="56757" rIns="113517" bIns="56757">
            <a:spAutoFit/>
          </a:bodyPr>
          <a:lstStyle>
            <a:lvl1pPr defTabSz="815975" eaLnBrk="0" hangingPunct="0">
              <a:defRPr sz="300">
                <a:solidFill>
                  <a:schemeClr val="tx1"/>
                </a:solidFill>
                <a:latin typeface="Arial" charset="0"/>
                <a:ea typeface="ＭＳ Ｐゴシック" charset="0"/>
                <a:cs typeface="ＭＳ Ｐゴシック" charset="0"/>
              </a:defRPr>
            </a:lvl1pPr>
            <a:lvl2pPr marL="742950" indent="-285750" defTabSz="815975" eaLnBrk="0" hangingPunct="0">
              <a:defRPr sz="300">
                <a:solidFill>
                  <a:schemeClr val="tx1"/>
                </a:solidFill>
                <a:latin typeface="Arial" charset="0"/>
                <a:ea typeface="ＭＳ Ｐゴシック" charset="0"/>
              </a:defRPr>
            </a:lvl2pPr>
            <a:lvl3pPr marL="1143000" indent="-228600" defTabSz="815975" eaLnBrk="0" hangingPunct="0">
              <a:defRPr sz="300">
                <a:solidFill>
                  <a:schemeClr val="tx1"/>
                </a:solidFill>
                <a:latin typeface="Arial" charset="0"/>
                <a:ea typeface="ＭＳ Ｐゴシック" charset="0"/>
              </a:defRPr>
            </a:lvl3pPr>
            <a:lvl4pPr marL="1600200" indent="-228600" defTabSz="815975" eaLnBrk="0" hangingPunct="0">
              <a:defRPr sz="300">
                <a:solidFill>
                  <a:schemeClr val="tx1"/>
                </a:solidFill>
                <a:latin typeface="Arial" charset="0"/>
                <a:ea typeface="ＭＳ Ｐゴシック" charset="0"/>
              </a:defRPr>
            </a:lvl4pPr>
            <a:lvl5pPr marL="2057400" indent="-228600" defTabSz="815975" eaLnBrk="0" hangingPunct="0">
              <a:defRPr sz="300">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300">
                <a:solidFill>
                  <a:schemeClr val="tx1"/>
                </a:solidFill>
                <a:latin typeface="Arial" charset="0"/>
                <a:ea typeface="ＭＳ Ｐゴシック" charset="0"/>
              </a:defRPr>
            </a:lvl9pPr>
          </a:lstStyle>
          <a:p>
            <a:pPr marL="457200" lvl="0" indent="-457200">
              <a:buFont typeface="Arial"/>
              <a:buChar char="•"/>
            </a:pPr>
            <a:r>
              <a:rPr lang="en-US" sz="2800" dirty="0">
                <a:latin typeface="+mn-lt"/>
              </a:rPr>
              <a:t>Keep it short and sweet.</a:t>
            </a:r>
          </a:p>
          <a:p>
            <a:pPr marL="457200" lvl="0" indent="-457200">
              <a:buFont typeface="Arial"/>
              <a:buChar char="•"/>
            </a:pPr>
            <a:r>
              <a:rPr lang="en-US" sz="2800" dirty="0">
                <a:latin typeface="+mn-lt"/>
              </a:rPr>
              <a:t>More explanation and images/graphs/videos will be viewable in the center when this section is selected.</a:t>
            </a:r>
          </a:p>
          <a:p>
            <a:pPr marL="457200" lvl="0" indent="-457200">
              <a:buFont typeface="Arial"/>
              <a:buChar char="•"/>
            </a:pPr>
            <a:r>
              <a:rPr lang="en-US" sz="2800" dirty="0">
                <a:latin typeface="+mn-lt"/>
              </a:rPr>
              <a:t>Around 3-4 bullet points. </a:t>
            </a:r>
          </a:p>
          <a:p>
            <a:endParaRPr lang="en-US" sz="2400" dirty="0">
              <a:latin typeface="+mn-lt"/>
            </a:endParaRPr>
          </a:p>
        </p:txBody>
      </p:sp>
      <p:sp>
        <p:nvSpPr>
          <p:cNvPr id="9" name="Text Box 1383">
            <a:hlinkClick r:id="rId3" action="ppaction://hlinksldjump"/>
          </p:cNvPr>
          <p:cNvSpPr txBox="1">
            <a:spLocks noChangeArrowheads="1"/>
          </p:cNvSpPr>
          <p:nvPr/>
        </p:nvSpPr>
        <p:spPr bwMode="auto">
          <a:xfrm>
            <a:off x="315687" y="11005429"/>
            <a:ext cx="8142514" cy="99634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3517" tIns="56757" rIns="113517" bIns="56757">
            <a:spAutoFit/>
          </a:bodyPr>
          <a:lstStyle>
            <a:lvl1pPr defTabSz="815975" eaLnBrk="0" hangingPunct="0">
              <a:defRPr sz="300">
                <a:solidFill>
                  <a:schemeClr val="tx1"/>
                </a:solidFill>
                <a:latin typeface="Arial" charset="0"/>
                <a:ea typeface="ＭＳ Ｐゴシック" charset="0"/>
                <a:cs typeface="ＭＳ Ｐゴシック" charset="0"/>
              </a:defRPr>
            </a:lvl1pPr>
            <a:lvl2pPr marL="742950" indent="-285750" defTabSz="815975" eaLnBrk="0" hangingPunct="0">
              <a:defRPr sz="300">
                <a:solidFill>
                  <a:schemeClr val="tx1"/>
                </a:solidFill>
                <a:latin typeface="Arial" charset="0"/>
                <a:ea typeface="ＭＳ Ｐゴシック" charset="0"/>
              </a:defRPr>
            </a:lvl2pPr>
            <a:lvl3pPr marL="1143000" indent="-228600" defTabSz="815975" eaLnBrk="0" hangingPunct="0">
              <a:defRPr sz="300">
                <a:solidFill>
                  <a:schemeClr val="tx1"/>
                </a:solidFill>
                <a:latin typeface="Arial" charset="0"/>
                <a:ea typeface="ＭＳ Ｐゴシック" charset="0"/>
              </a:defRPr>
            </a:lvl3pPr>
            <a:lvl4pPr marL="1600200" indent="-228600" defTabSz="815975" eaLnBrk="0" hangingPunct="0">
              <a:defRPr sz="300">
                <a:solidFill>
                  <a:schemeClr val="tx1"/>
                </a:solidFill>
                <a:latin typeface="Arial" charset="0"/>
                <a:ea typeface="ＭＳ Ｐゴシック" charset="0"/>
              </a:defRPr>
            </a:lvl4pPr>
            <a:lvl5pPr marL="2057400" indent="-228600" defTabSz="815975" eaLnBrk="0" hangingPunct="0">
              <a:defRPr sz="300">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300">
                <a:solidFill>
                  <a:schemeClr val="tx1"/>
                </a:solidFill>
                <a:latin typeface="Arial" charset="0"/>
                <a:ea typeface="ＭＳ Ｐゴシック" charset="0"/>
              </a:defRPr>
            </a:lvl9pPr>
          </a:lstStyle>
          <a:p>
            <a:pPr marL="514350" lvl="0" indent="-514350">
              <a:buFont typeface="+mj-lt"/>
              <a:buAutoNum type="arabicPeriod"/>
            </a:pPr>
            <a:r>
              <a:rPr lang="en-US" sz="2800" dirty="0">
                <a:latin typeface="+mn-lt"/>
              </a:rPr>
              <a:t>Step-by-step explanation</a:t>
            </a:r>
          </a:p>
          <a:p>
            <a:pPr marL="514350" lvl="0" indent="-514350">
              <a:buFont typeface="+mj-lt"/>
              <a:buAutoNum type="arabicPeriod"/>
            </a:pPr>
            <a:r>
              <a:rPr lang="en-US" sz="2800" dirty="0">
                <a:latin typeface="+mn-lt"/>
              </a:rPr>
              <a:t>More explanation and images/graphs/videos will be viewable in the center when this section is selected.</a:t>
            </a:r>
          </a:p>
          <a:p>
            <a:pPr marL="514350" lvl="0" indent="-514350">
              <a:buFont typeface="+mj-lt"/>
              <a:buAutoNum type="arabicPeriod"/>
            </a:pPr>
            <a:r>
              <a:rPr lang="en-US" sz="2800" dirty="0">
                <a:latin typeface="+mn-lt"/>
              </a:rPr>
              <a:t>As many bullet points as needed, but keep it around  5-6 (fit within this side of the page.</a:t>
            </a: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r>
              <a:rPr lang="en-US" sz="2800" dirty="0">
                <a:latin typeface="+mn-lt"/>
              </a:rPr>
              <a:t>Don’t exceed past this point.</a:t>
            </a:r>
          </a:p>
          <a:p>
            <a:pPr marL="457200" indent="-457200">
              <a:buFont typeface="+mj-lt"/>
              <a:buAutoNum type="arabicPeriod"/>
            </a:pPr>
            <a:endParaRPr lang="en-US" sz="2400" dirty="0">
              <a:latin typeface="+mn-lt"/>
            </a:endParaRPr>
          </a:p>
        </p:txBody>
      </p:sp>
      <p:sp>
        <p:nvSpPr>
          <p:cNvPr id="10" name="Action Button: Home 9">
            <a:hlinkClick r:id="" action="ppaction://hlinkshowjump?jump=firstslide" highlightClick="1"/>
          </p:cNvPr>
          <p:cNvSpPr/>
          <p:nvPr/>
        </p:nvSpPr>
        <p:spPr>
          <a:xfrm>
            <a:off x="35956204" y="19630800"/>
            <a:ext cx="1143000" cy="1143000"/>
          </a:xfrm>
          <a:prstGeom prst="actionButtonHome">
            <a:avLst/>
          </a:prstGeom>
          <a:solidFill>
            <a:sysClr val="windowText" lastClr="000000"/>
          </a:solidFill>
          <a:ln w="12700" cap="flat" cmpd="sng" algn="ctr">
            <a:solidFill>
              <a:sysClr val="window" lastClr="FFFFFF"/>
            </a:solidFill>
            <a:prstDash val="solid"/>
          </a:ln>
          <a:effectLst/>
        </p:spPr>
        <p:txBody>
          <a:bodyPr rot="0" spcFirstLastPara="0" vertOverflow="overflow" horzOverflow="overflow" vert="horz" wrap="square" lIns="280805" tIns="140401" rIns="280805" bIns="140401" numCol="1" spcCol="0" rtlCol="0" fromWordArt="0" anchor="ctr" anchorCtr="0" forceAA="0" compatLnSpc="1">
            <a:prstTxWarp prst="textNoShape">
              <a:avLst/>
            </a:prstTxWarp>
            <a:noAutofit/>
          </a:bodyPr>
          <a:lstStyle/>
          <a:p>
            <a:pPr algn="ctr" defTabSz="1404253">
              <a:defRPr/>
            </a:pPr>
            <a:endParaRPr lang="en-US" sz="16800" kern="0">
              <a:solidFill>
                <a:prstClr val="white"/>
              </a:solidFill>
              <a:latin typeface="Trebuchet MS" panose="020B0603020202020204"/>
            </a:endParaRPr>
          </a:p>
        </p:txBody>
      </p:sp>
      <p:sp>
        <p:nvSpPr>
          <p:cNvPr id="11" name="Text Box 1383">
            <a:hlinkClick r:id="rId4" action="ppaction://hlinksldjump"/>
          </p:cNvPr>
          <p:cNvSpPr txBox="1">
            <a:spLocks noChangeArrowheads="1"/>
          </p:cNvSpPr>
          <p:nvPr/>
        </p:nvSpPr>
        <p:spPr bwMode="auto">
          <a:xfrm>
            <a:off x="28956690" y="1371601"/>
            <a:ext cx="8142514" cy="44234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3517" tIns="56757" rIns="113517" bIns="56757">
            <a:spAutoFit/>
          </a:bodyPr>
          <a:lstStyle>
            <a:lvl1pPr defTabSz="815975" eaLnBrk="0" hangingPunct="0">
              <a:defRPr sz="300">
                <a:solidFill>
                  <a:schemeClr val="tx1"/>
                </a:solidFill>
                <a:latin typeface="Arial" charset="0"/>
                <a:ea typeface="ＭＳ Ｐゴシック" charset="0"/>
                <a:cs typeface="ＭＳ Ｐゴシック" charset="0"/>
              </a:defRPr>
            </a:lvl1pPr>
            <a:lvl2pPr marL="742950" indent="-285750" defTabSz="815975" eaLnBrk="0" hangingPunct="0">
              <a:defRPr sz="300">
                <a:solidFill>
                  <a:schemeClr val="tx1"/>
                </a:solidFill>
                <a:latin typeface="Arial" charset="0"/>
                <a:ea typeface="ＭＳ Ｐゴシック" charset="0"/>
              </a:defRPr>
            </a:lvl2pPr>
            <a:lvl3pPr marL="1143000" indent="-228600" defTabSz="815975" eaLnBrk="0" hangingPunct="0">
              <a:defRPr sz="300">
                <a:solidFill>
                  <a:schemeClr val="tx1"/>
                </a:solidFill>
                <a:latin typeface="Arial" charset="0"/>
                <a:ea typeface="ＭＳ Ｐゴシック" charset="0"/>
              </a:defRPr>
            </a:lvl3pPr>
            <a:lvl4pPr marL="1600200" indent="-228600" defTabSz="815975" eaLnBrk="0" hangingPunct="0">
              <a:defRPr sz="300">
                <a:solidFill>
                  <a:schemeClr val="tx1"/>
                </a:solidFill>
                <a:latin typeface="Arial" charset="0"/>
                <a:ea typeface="ＭＳ Ｐゴシック" charset="0"/>
              </a:defRPr>
            </a:lvl4pPr>
            <a:lvl5pPr marL="2057400" indent="-228600" defTabSz="815975" eaLnBrk="0" hangingPunct="0">
              <a:defRPr sz="300">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300">
                <a:solidFill>
                  <a:schemeClr val="tx1"/>
                </a:solidFill>
                <a:latin typeface="Arial" charset="0"/>
                <a:ea typeface="ＭＳ Ｐゴシック" charset="0"/>
              </a:defRPr>
            </a:lvl9pPr>
          </a:lstStyle>
          <a:p>
            <a:pPr marL="342900" indent="-342900">
              <a:buFont typeface="Arial" charset="0"/>
              <a:buChar char="•"/>
            </a:pPr>
            <a:r>
              <a:rPr lang="en-US" sz="2800" dirty="0">
                <a:latin typeface="+mn-lt"/>
              </a:rPr>
              <a:t>Include and image or a graph for visual appeal. If you have more than one, they will be viewable in the center when this section is selected.</a:t>
            </a:r>
          </a:p>
          <a:p>
            <a:pPr marL="342900" indent="-342900">
              <a:buFont typeface="Arial" charset="0"/>
              <a:buChar char="•"/>
            </a:pPr>
            <a:endParaRPr lang="en-US" sz="2800" dirty="0">
              <a:latin typeface="+mn-lt"/>
            </a:endParaRPr>
          </a:p>
          <a:p>
            <a:pPr marL="342900" indent="-342900">
              <a:buFont typeface="Arial" charset="0"/>
              <a:buChar char="•"/>
            </a:pPr>
            <a:endParaRPr lang="en-US" sz="2800" dirty="0">
              <a:latin typeface="+mn-lt"/>
            </a:endParaRPr>
          </a:p>
          <a:p>
            <a:pPr marL="342900" indent="-342900">
              <a:buFont typeface="Arial" charset="0"/>
              <a:buChar char="•"/>
            </a:pPr>
            <a:endParaRPr lang="en-US" sz="2800" dirty="0">
              <a:latin typeface="+mn-lt"/>
            </a:endParaRPr>
          </a:p>
          <a:p>
            <a:pPr marL="342900" indent="-342900">
              <a:buFont typeface="Arial" charset="0"/>
              <a:buChar char="•"/>
            </a:pPr>
            <a:endParaRPr lang="en-US" sz="2800" dirty="0">
              <a:latin typeface="+mn-lt"/>
            </a:endParaRPr>
          </a:p>
          <a:p>
            <a:pPr marL="342900" indent="-342900">
              <a:buFont typeface="Arial" charset="0"/>
              <a:buChar char="•"/>
            </a:pPr>
            <a:endParaRPr lang="en-US" sz="2800" dirty="0">
              <a:latin typeface="+mn-lt"/>
            </a:endParaRPr>
          </a:p>
          <a:p>
            <a:pPr marL="342900" indent="-342900">
              <a:buFont typeface="Arial" charset="0"/>
              <a:buChar char="•"/>
            </a:pPr>
            <a:endParaRPr lang="en-US" sz="2800" dirty="0">
              <a:latin typeface="+mn-lt"/>
            </a:endParaRPr>
          </a:p>
          <a:p>
            <a:pPr marL="342900" indent="-342900">
              <a:buFont typeface="Arial" charset="0"/>
              <a:buChar char="•"/>
            </a:pPr>
            <a:r>
              <a:rPr lang="en-US" sz="2800" dirty="0">
                <a:latin typeface="+mn-lt"/>
              </a:rPr>
              <a:t>Don’t exceed past this point.</a:t>
            </a:r>
          </a:p>
        </p:txBody>
      </p:sp>
      <p:sp>
        <p:nvSpPr>
          <p:cNvPr id="12" name="Text Box 1383">
            <a:hlinkClick r:id="rId5" action="ppaction://hlinksldjump"/>
          </p:cNvPr>
          <p:cNvSpPr txBox="1">
            <a:spLocks noChangeArrowheads="1"/>
          </p:cNvSpPr>
          <p:nvPr/>
        </p:nvSpPr>
        <p:spPr bwMode="auto">
          <a:xfrm>
            <a:off x="28956690" y="7411978"/>
            <a:ext cx="8142514" cy="2638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3517" tIns="56757" rIns="113517" bIns="56757">
            <a:spAutoFit/>
          </a:bodyPr>
          <a:lstStyle>
            <a:lvl1pPr defTabSz="815975" eaLnBrk="0" hangingPunct="0">
              <a:defRPr sz="300">
                <a:solidFill>
                  <a:schemeClr val="tx1"/>
                </a:solidFill>
                <a:latin typeface="Arial" charset="0"/>
                <a:ea typeface="ＭＳ Ｐゴシック" charset="0"/>
                <a:cs typeface="ＭＳ Ｐゴシック" charset="0"/>
              </a:defRPr>
            </a:lvl1pPr>
            <a:lvl2pPr marL="742950" indent="-285750" defTabSz="815975" eaLnBrk="0" hangingPunct="0">
              <a:defRPr sz="300">
                <a:solidFill>
                  <a:schemeClr val="tx1"/>
                </a:solidFill>
                <a:latin typeface="Arial" charset="0"/>
                <a:ea typeface="ＭＳ Ｐゴシック" charset="0"/>
              </a:defRPr>
            </a:lvl2pPr>
            <a:lvl3pPr marL="1143000" indent="-228600" defTabSz="815975" eaLnBrk="0" hangingPunct="0">
              <a:defRPr sz="300">
                <a:solidFill>
                  <a:schemeClr val="tx1"/>
                </a:solidFill>
                <a:latin typeface="Arial" charset="0"/>
                <a:ea typeface="ＭＳ Ｐゴシック" charset="0"/>
              </a:defRPr>
            </a:lvl3pPr>
            <a:lvl4pPr marL="1600200" indent="-228600" defTabSz="815975" eaLnBrk="0" hangingPunct="0">
              <a:defRPr sz="300">
                <a:solidFill>
                  <a:schemeClr val="tx1"/>
                </a:solidFill>
                <a:latin typeface="Arial" charset="0"/>
                <a:ea typeface="ＭＳ Ｐゴシック" charset="0"/>
              </a:defRPr>
            </a:lvl4pPr>
            <a:lvl5pPr marL="2057400" indent="-228600" defTabSz="815975" eaLnBrk="0" hangingPunct="0">
              <a:defRPr sz="300">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300">
                <a:solidFill>
                  <a:schemeClr val="tx1"/>
                </a:solidFill>
                <a:latin typeface="Arial" charset="0"/>
                <a:ea typeface="ＭＳ Ｐゴシック" charset="0"/>
              </a:defRPr>
            </a:lvl9pPr>
          </a:lstStyle>
          <a:p>
            <a:pPr marL="457200" lvl="0" indent="-457200">
              <a:buFont typeface="Arial"/>
              <a:buChar char="•"/>
            </a:pPr>
            <a:r>
              <a:rPr lang="en-US" sz="2800" dirty="0">
                <a:latin typeface="+mn-lt"/>
              </a:rPr>
              <a:t>Keep it short and sweet.</a:t>
            </a:r>
          </a:p>
          <a:p>
            <a:pPr marL="457200" lvl="0" indent="-457200">
              <a:buFont typeface="Arial"/>
              <a:buChar char="•"/>
            </a:pPr>
            <a:r>
              <a:rPr lang="en-US" sz="2800" dirty="0">
                <a:latin typeface="+mn-lt"/>
              </a:rPr>
              <a:t>More explanation and images/graphs/videos will be viewable in the center when this section is selected.</a:t>
            </a:r>
          </a:p>
          <a:p>
            <a:pPr marL="457200" lvl="0" indent="-457200">
              <a:buFont typeface="Arial"/>
              <a:buChar char="•"/>
            </a:pPr>
            <a:r>
              <a:rPr lang="en-US" sz="2800" dirty="0">
                <a:latin typeface="+mn-lt"/>
              </a:rPr>
              <a:t>Around 3-4 bullet points. </a:t>
            </a:r>
          </a:p>
          <a:p>
            <a:endParaRPr lang="en-US" sz="2400" dirty="0">
              <a:latin typeface="+mn-lt"/>
            </a:endParaRPr>
          </a:p>
        </p:txBody>
      </p:sp>
      <p:sp>
        <p:nvSpPr>
          <p:cNvPr id="13" name="Text Box 1383">
            <a:hlinkClick r:id="rId6" action="ppaction://hlinksldjump"/>
          </p:cNvPr>
          <p:cNvSpPr txBox="1">
            <a:spLocks noChangeArrowheads="1"/>
          </p:cNvSpPr>
          <p:nvPr/>
        </p:nvSpPr>
        <p:spPr bwMode="auto">
          <a:xfrm>
            <a:off x="28956690" y="11842511"/>
            <a:ext cx="8142514" cy="2638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3517" tIns="56757" rIns="113517" bIns="56757">
            <a:spAutoFit/>
          </a:bodyPr>
          <a:lstStyle>
            <a:lvl1pPr defTabSz="815975" eaLnBrk="0" hangingPunct="0">
              <a:defRPr sz="300">
                <a:solidFill>
                  <a:schemeClr val="tx1"/>
                </a:solidFill>
                <a:latin typeface="Arial" charset="0"/>
                <a:ea typeface="ＭＳ Ｐゴシック" charset="0"/>
                <a:cs typeface="ＭＳ Ｐゴシック" charset="0"/>
              </a:defRPr>
            </a:lvl1pPr>
            <a:lvl2pPr marL="742950" indent="-285750" defTabSz="815975" eaLnBrk="0" hangingPunct="0">
              <a:defRPr sz="300">
                <a:solidFill>
                  <a:schemeClr val="tx1"/>
                </a:solidFill>
                <a:latin typeface="Arial" charset="0"/>
                <a:ea typeface="ＭＳ Ｐゴシック" charset="0"/>
              </a:defRPr>
            </a:lvl2pPr>
            <a:lvl3pPr marL="1143000" indent="-228600" defTabSz="815975" eaLnBrk="0" hangingPunct="0">
              <a:defRPr sz="300">
                <a:solidFill>
                  <a:schemeClr val="tx1"/>
                </a:solidFill>
                <a:latin typeface="Arial" charset="0"/>
                <a:ea typeface="ＭＳ Ｐゴシック" charset="0"/>
              </a:defRPr>
            </a:lvl3pPr>
            <a:lvl4pPr marL="1600200" indent="-228600" defTabSz="815975" eaLnBrk="0" hangingPunct="0">
              <a:defRPr sz="300">
                <a:solidFill>
                  <a:schemeClr val="tx1"/>
                </a:solidFill>
                <a:latin typeface="Arial" charset="0"/>
                <a:ea typeface="ＭＳ Ｐゴシック" charset="0"/>
              </a:defRPr>
            </a:lvl4pPr>
            <a:lvl5pPr marL="2057400" indent="-228600" defTabSz="815975" eaLnBrk="0" hangingPunct="0">
              <a:defRPr sz="300">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300">
                <a:solidFill>
                  <a:schemeClr val="tx1"/>
                </a:solidFill>
                <a:latin typeface="Arial" charset="0"/>
                <a:ea typeface="ＭＳ Ｐゴシック" charset="0"/>
              </a:defRPr>
            </a:lvl9pPr>
          </a:lstStyle>
          <a:p>
            <a:pPr marL="457200" lvl="0" indent="-457200">
              <a:buFont typeface="Arial"/>
              <a:buChar char="•"/>
            </a:pPr>
            <a:r>
              <a:rPr lang="en-US" sz="2800" dirty="0">
                <a:latin typeface="+mn-lt"/>
              </a:rPr>
              <a:t>Keep it short and sweet.</a:t>
            </a:r>
          </a:p>
          <a:p>
            <a:pPr marL="457200" lvl="0" indent="-457200">
              <a:buFont typeface="Arial"/>
              <a:buChar char="•"/>
            </a:pPr>
            <a:r>
              <a:rPr lang="en-US" sz="2800" dirty="0">
                <a:latin typeface="+mn-lt"/>
              </a:rPr>
              <a:t>More explanation and images/graphs/videos will be viewable in the center when this section is selected.</a:t>
            </a:r>
          </a:p>
          <a:p>
            <a:pPr marL="457200" lvl="0" indent="-457200">
              <a:buFont typeface="Arial"/>
              <a:buChar char="•"/>
            </a:pPr>
            <a:r>
              <a:rPr lang="en-US" sz="2800" dirty="0">
                <a:latin typeface="+mn-lt"/>
              </a:rPr>
              <a:t>Around 3-4 bullet points. </a:t>
            </a:r>
          </a:p>
          <a:p>
            <a:endParaRPr lang="en-US" sz="2400" dirty="0">
              <a:latin typeface="+mn-lt"/>
            </a:endParaRPr>
          </a:p>
        </p:txBody>
      </p:sp>
      <p:sp>
        <p:nvSpPr>
          <p:cNvPr id="14" name="Text Box 1383">
            <a:hlinkClick r:id="" action="ppaction://noaction"/>
          </p:cNvPr>
          <p:cNvSpPr txBox="1">
            <a:spLocks noChangeArrowheads="1"/>
          </p:cNvSpPr>
          <p:nvPr/>
        </p:nvSpPr>
        <p:spPr bwMode="auto">
          <a:xfrm>
            <a:off x="28956690" y="16182425"/>
            <a:ext cx="8142514" cy="1222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3517" tIns="56757" rIns="113517" bIns="56757">
            <a:spAutoFit/>
          </a:bodyPr>
          <a:lstStyle>
            <a:lvl1pPr defTabSz="815975" eaLnBrk="0" hangingPunct="0">
              <a:defRPr sz="300">
                <a:solidFill>
                  <a:schemeClr val="tx1"/>
                </a:solidFill>
                <a:latin typeface="Arial" charset="0"/>
                <a:ea typeface="ＭＳ Ｐゴシック" charset="0"/>
                <a:cs typeface="ＭＳ Ｐゴシック" charset="0"/>
              </a:defRPr>
            </a:lvl1pPr>
            <a:lvl2pPr marL="742950" indent="-285750" defTabSz="815975" eaLnBrk="0" hangingPunct="0">
              <a:defRPr sz="300">
                <a:solidFill>
                  <a:schemeClr val="tx1"/>
                </a:solidFill>
                <a:latin typeface="Arial" charset="0"/>
                <a:ea typeface="ＭＳ Ｐゴシック" charset="0"/>
              </a:defRPr>
            </a:lvl2pPr>
            <a:lvl3pPr marL="1143000" indent="-228600" defTabSz="815975" eaLnBrk="0" hangingPunct="0">
              <a:defRPr sz="300">
                <a:solidFill>
                  <a:schemeClr val="tx1"/>
                </a:solidFill>
                <a:latin typeface="Arial" charset="0"/>
                <a:ea typeface="ＭＳ Ｐゴシック" charset="0"/>
              </a:defRPr>
            </a:lvl3pPr>
            <a:lvl4pPr marL="1600200" indent="-228600" defTabSz="815975" eaLnBrk="0" hangingPunct="0">
              <a:defRPr sz="300">
                <a:solidFill>
                  <a:schemeClr val="tx1"/>
                </a:solidFill>
                <a:latin typeface="Arial" charset="0"/>
                <a:ea typeface="ＭＳ Ｐゴシック" charset="0"/>
              </a:defRPr>
            </a:lvl4pPr>
            <a:lvl5pPr marL="2057400" indent="-228600" defTabSz="815975" eaLnBrk="0" hangingPunct="0">
              <a:defRPr sz="300">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300">
                <a:solidFill>
                  <a:schemeClr val="tx1"/>
                </a:solidFill>
                <a:latin typeface="Arial" charset="0"/>
                <a:ea typeface="ＭＳ Ｐゴシック" charset="0"/>
              </a:defRPr>
            </a:lvl9pPr>
          </a:lstStyle>
          <a:p>
            <a:pPr marL="457200" lvl="0" indent="-457200">
              <a:buFont typeface="Arial"/>
              <a:buChar char="•"/>
            </a:pPr>
            <a:r>
              <a:rPr lang="en-US" sz="1800" dirty="0">
                <a:latin typeface="+mn-lt"/>
              </a:rPr>
              <a:t>Font for this can be relatively small (around 18pt).</a:t>
            </a:r>
          </a:p>
          <a:p>
            <a:pPr marL="457200" lvl="0" indent="-457200">
              <a:buFont typeface="Arial"/>
              <a:buChar char="•"/>
            </a:pPr>
            <a:r>
              <a:rPr lang="en-US" sz="1800" dirty="0">
                <a:latin typeface="+mn-lt"/>
              </a:rPr>
              <a:t>Can give a general thanks or contact information.</a:t>
            </a:r>
          </a:p>
          <a:p>
            <a:pPr marL="457200" lvl="0" indent="-457200">
              <a:buFont typeface="Arial"/>
              <a:buChar char="•"/>
            </a:pPr>
            <a:r>
              <a:rPr lang="en-US" sz="1800" dirty="0">
                <a:latin typeface="+mn-lt"/>
              </a:rPr>
              <a:t>The larger reference list can be viewable in the middle with the section is selected.</a:t>
            </a:r>
          </a:p>
        </p:txBody>
      </p:sp>
      <p:sp>
        <p:nvSpPr>
          <p:cNvPr id="24" name="Text Box 1383">
            <a:hlinkClick r:id="rId7" action="ppaction://hlinksldjump"/>
            <a:extLst>
              <a:ext uri="{FF2B5EF4-FFF2-40B4-BE49-F238E27FC236}">
                <a16:creationId xmlns:a16="http://schemas.microsoft.com/office/drawing/2014/main" id="{DEDE21AF-BD0B-CE4D-8CB8-831A3137A512}"/>
              </a:ext>
            </a:extLst>
          </p:cNvPr>
          <p:cNvSpPr txBox="1">
            <a:spLocks noChangeArrowheads="1"/>
          </p:cNvSpPr>
          <p:nvPr/>
        </p:nvSpPr>
        <p:spPr bwMode="auto">
          <a:xfrm>
            <a:off x="315687" y="1295401"/>
            <a:ext cx="8142514" cy="48851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3517" tIns="56757" rIns="113517" bIns="56757">
            <a:spAutoFit/>
          </a:bodyPr>
          <a:lstStyle>
            <a:lvl1pPr defTabSz="815975" eaLnBrk="0" hangingPunct="0">
              <a:defRPr sz="300">
                <a:solidFill>
                  <a:schemeClr val="tx1"/>
                </a:solidFill>
                <a:latin typeface="Arial" charset="0"/>
                <a:ea typeface="ＭＳ Ｐゴシック" charset="0"/>
                <a:cs typeface="ＭＳ Ｐゴシック" charset="0"/>
              </a:defRPr>
            </a:lvl1pPr>
            <a:lvl2pPr marL="742950" indent="-285750" defTabSz="815975" eaLnBrk="0" hangingPunct="0">
              <a:defRPr sz="300">
                <a:solidFill>
                  <a:schemeClr val="tx1"/>
                </a:solidFill>
                <a:latin typeface="Arial" charset="0"/>
                <a:ea typeface="ＭＳ Ｐゴシック" charset="0"/>
              </a:defRPr>
            </a:lvl2pPr>
            <a:lvl3pPr marL="1143000" indent="-228600" defTabSz="815975" eaLnBrk="0" hangingPunct="0">
              <a:defRPr sz="300">
                <a:solidFill>
                  <a:schemeClr val="tx1"/>
                </a:solidFill>
                <a:latin typeface="Arial" charset="0"/>
                <a:ea typeface="ＭＳ Ｐゴシック" charset="0"/>
              </a:defRPr>
            </a:lvl3pPr>
            <a:lvl4pPr marL="1600200" indent="-228600" defTabSz="815975" eaLnBrk="0" hangingPunct="0">
              <a:defRPr sz="300">
                <a:solidFill>
                  <a:schemeClr val="tx1"/>
                </a:solidFill>
                <a:latin typeface="Arial" charset="0"/>
                <a:ea typeface="ＭＳ Ｐゴシック" charset="0"/>
              </a:defRPr>
            </a:lvl4pPr>
            <a:lvl5pPr marL="2057400" indent="-228600" defTabSz="815975" eaLnBrk="0" hangingPunct="0">
              <a:defRPr sz="300">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300">
                <a:solidFill>
                  <a:schemeClr val="tx1"/>
                </a:solidFill>
                <a:latin typeface="Arial" charset="0"/>
                <a:ea typeface="ＭＳ Ｐゴシック" charset="0"/>
              </a:defRPr>
            </a:lvl9pPr>
          </a:lstStyle>
          <a:p>
            <a:pPr marL="457200" lvl="0" indent="-457200">
              <a:buFont typeface="Arial"/>
              <a:buChar char="•"/>
            </a:pPr>
            <a:r>
              <a:rPr lang="en-US" sz="2600" dirty="0">
                <a:latin typeface="+mn-lt"/>
              </a:rPr>
              <a:t>Slide/poster size is 40.97x23.04 (16:9 aspect ratio)</a:t>
            </a:r>
          </a:p>
          <a:p>
            <a:pPr marL="457200" lvl="0" indent="-457200">
              <a:buFont typeface="Arial"/>
              <a:buChar char="•"/>
            </a:pPr>
            <a:r>
              <a:rPr lang="en-US" sz="2600" dirty="0">
                <a:latin typeface="+mn-lt"/>
              </a:rPr>
              <a:t>Minimum font: 28pt (this may seem large, but at this poster size it’s not)</a:t>
            </a:r>
          </a:p>
          <a:p>
            <a:pPr marL="457200" lvl="0" indent="-457200">
              <a:buFont typeface="Arial"/>
              <a:buChar char="•"/>
            </a:pPr>
            <a:r>
              <a:rPr lang="en-US" sz="2600" dirty="0">
                <a:latin typeface="+mn-lt"/>
              </a:rPr>
              <a:t>Recommended font Types: Calibri, Arial, Times New Roman</a:t>
            </a:r>
          </a:p>
          <a:p>
            <a:pPr marL="457200" lvl="0" indent="-457200">
              <a:buFont typeface="Arial"/>
              <a:buChar char="•"/>
            </a:pPr>
            <a:r>
              <a:rPr lang="en-US" sz="2600" b="1" dirty="0">
                <a:latin typeface="+mn-lt"/>
              </a:rPr>
              <a:t>This is only a template. All content may be modified, except for slide dimensions</a:t>
            </a:r>
            <a:endParaRPr lang="en-US" sz="2600" dirty="0">
              <a:latin typeface="+mn-lt"/>
            </a:endParaRPr>
          </a:p>
          <a:p>
            <a:pPr marL="457200" lvl="0" indent="-457200">
              <a:buFont typeface="Arial"/>
              <a:buChar char="•"/>
            </a:pPr>
            <a:r>
              <a:rPr lang="en-US" sz="2600" b="1" dirty="0">
                <a:latin typeface="+mn-lt"/>
              </a:rPr>
              <a:t>If you are creating your e-poster on a PC, please make sure to save your formulas as an image and embed it into your presentation or they will change on our Macs.</a:t>
            </a:r>
            <a:endParaRPr lang="en-US" sz="2600" dirty="0">
              <a:latin typeface="+mn-lt"/>
            </a:endParaRPr>
          </a:p>
          <a:p>
            <a:endParaRPr lang="en-US" sz="2400" dirty="0">
              <a:latin typeface="+mn-lt"/>
            </a:endParaRPr>
          </a:p>
        </p:txBody>
      </p:sp>
      <p:sp>
        <p:nvSpPr>
          <p:cNvPr id="25" name="Rounded Rectangle 24">
            <a:hlinkClick r:id="" action="ppaction://noaction"/>
            <a:extLst>
              <a:ext uri="{FF2B5EF4-FFF2-40B4-BE49-F238E27FC236}">
                <a16:creationId xmlns:a16="http://schemas.microsoft.com/office/drawing/2014/main" id="{E13C8DE2-673C-5247-B126-88FCB11E26E6}"/>
              </a:ext>
            </a:extLst>
          </p:cNvPr>
          <p:cNvSpPr/>
          <p:nvPr/>
        </p:nvSpPr>
        <p:spPr>
          <a:xfrm>
            <a:off x="28956690" y="15155619"/>
            <a:ext cx="8142514" cy="914400"/>
          </a:xfrm>
          <a:prstGeom prst="roundRect">
            <a:avLst/>
          </a:prstGeom>
          <a:solidFill>
            <a:srgbClr val="60C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dirty="0">
                <a:solidFill>
                  <a:schemeClr val="tx1"/>
                </a:solidFill>
              </a:rPr>
              <a:t>References:</a:t>
            </a:r>
            <a:endParaRPr lang="en-US" sz="6000" dirty="0">
              <a:solidFill>
                <a:schemeClr val="tx1"/>
              </a:solidFill>
            </a:endParaRPr>
          </a:p>
        </p:txBody>
      </p:sp>
      <p:sp>
        <p:nvSpPr>
          <p:cNvPr id="26" name="Rounded Rectangle 25">
            <a:hlinkClick r:id="rId6" action="ppaction://hlinksldjump"/>
            <a:extLst>
              <a:ext uri="{FF2B5EF4-FFF2-40B4-BE49-F238E27FC236}">
                <a16:creationId xmlns:a16="http://schemas.microsoft.com/office/drawing/2014/main" id="{D24A873B-8DE9-424F-8DEB-0E4EAD1B62D1}"/>
              </a:ext>
            </a:extLst>
          </p:cNvPr>
          <p:cNvSpPr/>
          <p:nvPr/>
        </p:nvSpPr>
        <p:spPr>
          <a:xfrm>
            <a:off x="28956690" y="10847324"/>
            <a:ext cx="8142514" cy="914400"/>
          </a:xfrm>
          <a:prstGeom prst="roundRect">
            <a:avLst/>
          </a:prstGeom>
          <a:solidFill>
            <a:srgbClr val="60C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dirty="0">
                <a:solidFill>
                  <a:schemeClr val="tx1"/>
                </a:solidFill>
              </a:rPr>
              <a:t>Conclusions:</a:t>
            </a:r>
            <a:endParaRPr lang="en-US" sz="6000" dirty="0">
              <a:solidFill>
                <a:schemeClr val="tx1"/>
              </a:solidFill>
            </a:endParaRPr>
          </a:p>
        </p:txBody>
      </p:sp>
      <p:sp>
        <p:nvSpPr>
          <p:cNvPr id="27" name="Rounded Rectangle 26">
            <a:hlinkClick r:id="rId5" action="ppaction://hlinksldjump"/>
            <a:extLst>
              <a:ext uri="{FF2B5EF4-FFF2-40B4-BE49-F238E27FC236}">
                <a16:creationId xmlns:a16="http://schemas.microsoft.com/office/drawing/2014/main" id="{1C7B04F5-BA44-9D47-B08B-F797CD4ECDE1}"/>
              </a:ext>
            </a:extLst>
          </p:cNvPr>
          <p:cNvSpPr/>
          <p:nvPr/>
        </p:nvSpPr>
        <p:spPr>
          <a:xfrm>
            <a:off x="28956690" y="6416791"/>
            <a:ext cx="8142514" cy="914400"/>
          </a:xfrm>
          <a:prstGeom prst="roundRect">
            <a:avLst/>
          </a:prstGeom>
          <a:solidFill>
            <a:srgbClr val="60C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dirty="0">
                <a:solidFill>
                  <a:schemeClr val="tx1"/>
                </a:solidFill>
              </a:rPr>
              <a:t>Results:</a:t>
            </a:r>
            <a:endParaRPr lang="en-US" sz="6000" dirty="0">
              <a:solidFill>
                <a:schemeClr val="tx1"/>
              </a:solidFill>
            </a:endParaRPr>
          </a:p>
        </p:txBody>
      </p:sp>
      <p:sp>
        <p:nvSpPr>
          <p:cNvPr id="28" name="Rounded Rectangle 27">
            <a:hlinkClick r:id="rId3" action="ppaction://hlinksldjump"/>
            <a:extLst>
              <a:ext uri="{FF2B5EF4-FFF2-40B4-BE49-F238E27FC236}">
                <a16:creationId xmlns:a16="http://schemas.microsoft.com/office/drawing/2014/main" id="{D8B27C4D-11E7-7A45-9A50-93B08C01B17F}"/>
              </a:ext>
            </a:extLst>
          </p:cNvPr>
          <p:cNvSpPr/>
          <p:nvPr/>
        </p:nvSpPr>
        <p:spPr>
          <a:xfrm>
            <a:off x="315687" y="10066174"/>
            <a:ext cx="8142514" cy="914400"/>
          </a:xfrm>
          <a:prstGeom prst="roundRect">
            <a:avLst/>
          </a:prstGeom>
          <a:solidFill>
            <a:srgbClr val="60C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dirty="0">
                <a:solidFill>
                  <a:schemeClr val="tx1"/>
                </a:solidFill>
              </a:rPr>
              <a:t>Methods:</a:t>
            </a:r>
            <a:endParaRPr lang="en-US" sz="6000" dirty="0">
              <a:solidFill>
                <a:schemeClr val="tx1"/>
              </a:solidFill>
            </a:endParaRPr>
          </a:p>
        </p:txBody>
      </p:sp>
      <p:sp>
        <p:nvSpPr>
          <p:cNvPr id="29" name="Rounded Rectangle 28">
            <a:hlinkClick r:id="rId2" action="ppaction://hlinksldjump"/>
            <a:extLst>
              <a:ext uri="{FF2B5EF4-FFF2-40B4-BE49-F238E27FC236}">
                <a16:creationId xmlns:a16="http://schemas.microsoft.com/office/drawing/2014/main" id="{49A93855-E5AC-8C4A-A720-1E1CAE7389EF}"/>
              </a:ext>
            </a:extLst>
          </p:cNvPr>
          <p:cNvSpPr/>
          <p:nvPr/>
        </p:nvSpPr>
        <p:spPr>
          <a:xfrm>
            <a:off x="315687" y="6362114"/>
            <a:ext cx="8142514" cy="914400"/>
          </a:xfrm>
          <a:prstGeom prst="roundRect">
            <a:avLst/>
          </a:prstGeom>
          <a:solidFill>
            <a:srgbClr val="60C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dirty="0">
                <a:solidFill>
                  <a:schemeClr val="tx1"/>
                </a:solidFill>
              </a:rPr>
              <a:t>Introduction:</a:t>
            </a:r>
            <a:endParaRPr lang="en-US" sz="6000" dirty="0">
              <a:solidFill>
                <a:schemeClr val="tx1"/>
              </a:solidFill>
            </a:endParaRPr>
          </a:p>
        </p:txBody>
      </p:sp>
      <p:sp>
        <p:nvSpPr>
          <p:cNvPr id="30" name="Rounded Rectangle 29">
            <a:hlinkClick r:id="rId4" action="ppaction://hlinksldjump"/>
            <a:extLst>
              <a:ext uri="{FF2B5EF4-FFF2-40B4-BE49-F238E27FC236}">
                <a16:creationId xmlns:a16="http://schemas.microsoft.com/office/drawing/2014/main" id="{F70E2CEC-30E4-F54F-BCC3-27BD6CC244C3}"/>
              </a:ext>
            </a:extLst>
          </p:cNvPr>
          <p:cNvSpPr/>
          <p:nvPr/>
        </p:nvSpPr>
        <p:spPr>
          <a:xfrm>
            <a:off x="28956690" y="327074"/>
            <a:ext cx="8142514" cy="914400"/>
          </a:xfrm>
          <a:prstGeom prst="roundRect">
            <a:avLst/>
          </a:prstGeom>
          <a:solidFill>
            <a:srgbClr val="60C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dirty="0">
                <a:solidFill>
                  <a:schemeClr val="tx1"/>
                </a:solidFill>
              </a:rPr>
              <a:t>Figures &amp; Graphs:</a:t>
            </a:r>
            <a:endParaRPr lang="en-US" sz="6000" dirty="0">
              <a:solidFill>
                <a:schemeClr val="tx1"/>
              </a:solidFill>
            </a:endParaRPr>
          </a:p>
        </p:txBody>
      </p:sp>
      <p:sp>
        <p:nvSpPr>
          <p:cNvPr id="31" name="Rounded Rectangle 30">
            <a:hlinkClick r:id="rId7" action="ppaction://hlinksldjump"/>
            <a:extLst>
              <a:ext uri="{FF2B5EF4-FFF2-40B4-BE49-F238E27FC236}">
                <a16:creationId xmlns:a16="http://schemas.microsoft.com/office/drawing/2014/main" id="{0BF313CB-78B6-D946-B631-9EB1A819DB1E}"/>
              </a:ext>
            </a:extLst>
          </p:cNvPr>
          <p:cNvSpPr/>
          <p:nvPr/>
        </p:nvSpPr>
        <p:spPr>
          <a:xfrm>
            <a:off x="315687" y="243841"/>
            <a:ext cx="8142514" cy="914399"/>
          </a:xfrm>
          <a:prstGeom prst="roundRect">
            <a:avLst/>
          </a:prstGeom>
          <a:solidFill>
            <a:srgbClr val="60C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dirty="0">
                <a:solidFill>
                  <a:schemeClr val="tx1"/>
                </a:solidFill>
              </a:rPr>
              <a:t>Abstract:</a:t>
            </a:r>
            <a:endParaRPr lang="en-US" sz="6000" dirty="0">
              <a:solidFill>
                <a:schemeClr val="tx1"/>
              </a:solidFill>
            </a:endParaRPr>
          </a:p>
        </p:txBody>
      </p:sp>
      <p:sp>
        <p:nvSpPr>
          <p:cNvPr id="20" name="TextBox 19"/>
          <p:cNvSpPr txBox="1"/>
          <p:nvPr/>
        </p:nvSpPr>
        <p:spPr>
          <a:xfrm>
            <a:off x="13318204" y="20298272"/>
            <a:ext cx="10827005" cy="707886"/>
          </a:xfrm>
          <a:prstGeom prst="rect">
            <a:avLst/>
          </a:prstGeom>
          <a:noFill/>
        </p:spPr>
        <p:txBody>
          <a:bodyPr wrap="square" rtlCol="0">
            <a:spAutoFit/>
          </a:bodyPr>
          <a:lstStyle/>
          <a:p>
            <a:r>
              <a:rPr lang="en-US" sz="4000" b="1" dirty="0"/>
              <a:t>Click Section Headings to View Additional Content</a:t>
            </a:r>
          </a:p>
        </p:txBody>
      </p:sp>
      <p:sp>
        <p:nvSpPr>
          <p:cNvPr id="21" name="Rectangle 20"/>
          <p:cNvSpPr/>
          <p:nvPr/>
        </p:nvSpPr>
        <p:spPr>
          <a:xfrm>
            <a:off x="9056912" y="243840"/>
            <a:ext cx="2754087" cy="1494491"/>
          </a:xfrm>
          <a:prstGeom prst="rect">
            <a:avLst/>
          </a:prstGeom>
          <a:solidFill>
            <a:srgbClr val="60C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Logo</a:t>
            </a:r>
          </a:p>
        </p:txBody>
      </p:sp>
      <p:sp>
        <p:nvSpPr>
          <p:cNvPr id="32" name="TextBox 31">
            <a:extLst>
              <a:ext uri="{FF2B5EF4-FFF2-40B4-BE49-F238E27FC236}">
                <a16:creationId xmlns:a16="http://schemas.microsoft.com/office/drawing/2014/main" id="{27DEB459-06BD-468B-ABFA-D03ECB19F880}"/>
              </a:ext>
            </a:extLst>
          </p:cNvPr>
          <p:cNvSpPr txBox="1"/>
          <p:nvPr/>
        </p:nvSpPr>
        <p:spPr>
          <a:xfrm>
            <a:off x="9315450" y="6282362"/>
            <a:ext cx="18859500" cy="8603637"/>
          </a:xfrm>
          <a:prstGeom prst="rect">
            <a:avLst/>
          </a:prstGeom>
          <a:noFill/>
        </p:spPr>
        <p:txBody>
          <a:bodyPr wrap="square">
            <a:spAutoFit/>
          </a:bodyPr>
          <a:lstStyle/>
          <a:p>
            <a:r>
              <a:rPr lang="en-US" dirty="0"/>
              <a:t>Near-term objectives with clearly quantifiable metrics will be established to monitor progress towards:</a:t>
            </a:r>
          </a:p>
          <a:p>
            <a:r>
              <a:rPr lang="en-US" dirty="0"/>
              <a:t>1) Ocean health and resilience;</a:t>
            </a:r>
          </a:p>
          <a:p>
            <a:r>
              <a:rPr lang="en-US" dirty="0"/>
              <a:t>2) protection of ocean ecosystems and marine life diversity;</a:t>
            </a:r>
          </a:p>
          <a:p>
            <a:r>
              <a:rPr lang="en-US" dirty="0"/>
              <a:t>3) data collection and development of evidence-based simulations to inform decision-making processes and to implement policies for responsible Ocean stewardship;</a:t>
            </a:r>
          </a:p>
          <a:p>
            <a:r>
              <a:rPr lang="en-US" dirty="0"/>
              <a:t>4) contingency planning and disaster recovery strategies for ocean-scale seismic events and other global disruptions, i.e., the “unknown unknowns.” </a:t>
            </a:r>
          </a:p>
        </p:txBody>
      </p:sp>
      <p:pic>
        <p:nvPicPr>
          <p:cNvPr id="6" name="Picture 5" descr="A picture containing text&#10;&#10;Description automatically generated">
            <a:extLst>
              <a:ext uri="{FF2B5EF4-FFF2-40B4-BE49-F238E27FC236}">
                <a16:creationId xmlns:a16="http://schemas.microsoft.com/office/drawing/2014/main" id="{19162578-9A32-4326-9B37-EDC16970C534}"/>
              </a:ext>
            </a:extLst>
          </p:cNvPr>
          <p:cNvPicPr>
            <a:picLocks noChangeAspect="1"/>
          </p:cNvPicPr>
          <p:nvPr/>
        </p:nvPicPr>
        <p:blipFill>
          <a:blip r:embed="rId8"/>
          <a:stretch>
            <a:fillRect/>
          </a:stretch>
        </p:blipFill>
        <p:spPr>
          <a:xfrm>
            <a:off x="8986385" y="243840"/>
            <a:ext cx="7872571" cy="5806281"/>
          </a:xfrm>
          <a:prstGeom prst="rect">
            <a:avLst/>
          </a:prstGeom>
        </p:spPr>
      </p:pic>
      <p:sp>
        <p:nvSpPr>
          <p:cNvPr id="33" name="TextBox 32">
            <a:extLst>
              <a:ext uri="{FF2B5EF4-FFF2-40B4-BE49-F238E27FC236}">
                <a16:creationId xmlns:a16="http://schemas.microsoft.com/office/drawing/2014/main" id="{5EEBA3C2-BC21-4BCA-A25D-7B1A2F8127F8}"/>
              </a:ext>
            </a:extLst>
          </p:cNvPr>
          <p:cNvSpPr txBox="1"/>
          <p:nvPr/>
        </p:nvSpPr>
        <p:spPr>
          <a:xfrm>
            <a:off x="9056913" y="165660"/>
            <a:ext cx="19420115" cy="1985159"/>
          </a:xfrm>
          <a:prstGeom prst="rect">
            <a:avLst/>
          </a:prstGeom>
          <a:noFill/>
        </p:spPr>
        <p:txBody>
          <a:bodyPr wrap="square" rtlCol="0">
            <a:spAutoFit/>
          </a:bodyPr>
          <a:lstStyle/>
          <a:p>
            <a:pPr algn="ctr"/>
            <a:r>
              <a:rPr lang="en-US" sz="4800" b="1" i="1" dirty="0">
                <a:solidFill>
                  <a:schemeClr val="bg1">
                    <a:lumMod val="95000"/>
                  </a:schemeClr>
                </a:solidFill>
              </a:rPr>
              <a:t>Title: </a:t>
            </a:r>
          </a:p>
          <a:p>
            <a:pPr algn="ctr"/>
            <a:r>
              <a:rPr lang="en-US" sz="4000" i="1" dirty="0">
                <a:solidFill>
                  <a:schemeClr val="bg1">
                    <a:lumMod val="95000"/>
                  </a:schemeClr>
                </a:solidFill>
              </a:rPr>
              <a:t>Author(s): </a:t>
            </a:r>
          </a:p>
          <a:p>
            <a:pPr algn="ctr"/>
            <a:r>
              <a:rPr lang="en-US" sz="3500" i="1" dirty="0">
                <a:solidFill>
                  <a:schemeClr val="bg1">
                    <a:lumMod val="95000"/>
                  </a:schemeClr>
                </a:solidFill>
              </a:rPr>
              <a:t>Affiliations: </a:t>
            </a:r>
          </a:p>
        </p:txBody>
      </p:sp>
      <p:pic>
        <p:nvPicPr>
          <p:cNvPr id="15" name="Picture 14" descr="Graphical user interface, website&#10;&#10;Description automatically generated">
            <a:extLst>
              <a:ext uri="{FF2B5EF4-FFF2-40B4-BE49-F238E27FC236}">
                <a16:creationId xmlns:a16="http://schemas.microsoft.com/office/drawing/2014/main" id="{BE348E35-4BC0-491B-B95A-D0F59A22AEAD}"/>
              </a:ext>
            </a:extLst>
          </p:cNvPr>
          <p:cNvPicPr>
            <a:picLocks noChangeAspect="1"/>
          </p:cNvPicPr>
          <p:nvPr/>
        </p:nvPicPr>
        <p:blipFill>
          <a:blip r:embed="rId9"/>
          <a:stretch>
            <a:fillRect/>
          </a:stretch>
        </p:blipFill>
        <p:spPr>
          <a:xfrm>
            <a:off x="17558474" y="260013"/>
            <a:ext cx="10277475" cy="4524375"/>
          </a:xfrm>
          <a:prstGeom prst="rect">
            <a:avLst/>
          </a:prstGeom>
        </p:spPr>
      </p:pic>
      <p:pic>
        <p:nvPicPr>
          <p:cNvPr id="18" name="Picture 17" descr="Graphical user interface, website, calendar&#10;&#10;Description automatically generated">
            <a:extLst>
              <a:ext uri="{FF2B5EF4-FFF2-40B4-BE49-F238E27FC236}">
                <a16:creationId xmlns:a16="http://schemas.microsoft.com/office/drawing/2014/main" id="{B189FB1E-CF28-4705-BE2D-D5D1C7DFEB9C}"/>
              </a:ext>
            </a:extLst>
          </p:cNvPr>
          <p:cNvPicPr>
            <a:picLocks noChangeAspect="1"/>
          </p:cNvPicPr>
          <p:nvPr/>
        </p:nvPicPr>
        <p:blipFill>
          <a:blip r:embed="rId10"/>
          <a:stretch>
            <a:fillRect/>
          </a:stretch>
        </p:blipFill>
        <p:spPr>
          <a:xfrm>
            <a:off x="8757785" y="14757698"/>
            <a:ext cx="10287000" cy="6389116"/>
          </a:xfrm>
          <a:prstGeom prst="rect">
            <a:avLst/>
          </a:prstGeom>
        </p:spPr>
      </p:pic>
      <p:pic>
        <p:nvPicPr>
          <p:cNvPr id="23" name="Picture 22" descr="A picture containing building, several&#10;&#10;Description automatically generated">
            <a:extLst>
              <a:ext uri="{FF2B5EF4-FFF2-40B4-BE49-F238E27FC236}">
                <a16:creationId xmlns:a16="http://schemas.microsoft.com/office/drawing/2014/main" id="{CE61226A-70E9-4ABD-B295-C83CB83E407B}"/>
              </a:ext>
            </a:extLst>
          </p:cNvPr>
          <p:cNvPicPr>
            <a:picLocks noChangeAspect="1"/>
          </p:cNvPicPr>
          <p:nvPr/>
        </p:nvPicPr>
        <p:blipFill>
          <a:blip r:embed="rId11"/>
          <a:stretch>
            <a:fillRect/>
          </a:stretch>
        </p:blipFill>
        <p:spPr>
          <a:xfrm>
            <a:off x="19162762" y="15515146"/>
            <a:ext cx="7776861" cy="5552567"/>
          </a:xfrm>
          <a:prstGeom prst="rect">
            <a:avLst/>
          </a:prstGeom>
        </p:spPr>
      </p:pic>
    </p:spTree>
    <p:extLst>
      <p:ext uri="{BB962C8B-B14F-4D97-AF65-F5344CB8AC3E}">
        <p14:creationId xmlns:p14="http://schemas.microsoft.com/office/powerpoint/2010/main" val="19402586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advClick="0">
        <p159:morph option="byObject"/>
      </p:transition>
    </mc:Choice>
    <mc:Fallback xmlns="">
      <p:transition spd="slow"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056913" y="304801"/>
            <a:ext cx="19420115" cy="1985159"/>
          </a:xfrm>
          <a:prstGeom prst="rect">
            <a:avLst/>
          </a:prstGeom>
          <a:noFill/>
        </p:spPr>
        <p:txBody>
          <a:bodyPr wrap="square" rtlCol="0">
            <a:spAutoFit/>
          </a:bodyPr>
          <a:lstStyle/>
          <a:p>
            <a:pPr algn="ctr"/>
            <a:r>
              <a:rPr lang="en-US" sz="4800" b="1" i="1" dirty="0">
                <a:solidFill>
                  <a:schemeClr val="bg1">
                    <a:lumMod val="95000"/>
                  </a:schemeClr>
                </a:solidFill>
              </a:rPr>
              <a:t>Title: </a:t>
            </a:r>
          </a:p>
          <a:p>
            <a:pPr algn="ctr"/>
            <a:r>
              <a:rPr lang="en-US" sz="4000" i="1" dirty="0">
                <a:solidFill>
                  <a:schemeClr val="bg1">
                    <a:lumMod val="95000"/>
                  </a:schemeClr>
                </a:solidFill>
              </a:rPr>
              <a:t>Author(s): </a:t>
            </a:r>
          </a:p>
          <a:p>
            <a:pPr algn="ctr"/>
            <a:r>
              <a:rPr lang="en-US" sz="3500" i="1" dirty="0">
                <a:solidFill>
                  <a:schemeClr val="bg1">
                    <a:lumMod val="95000"/>
                  </a:schemeClr>
                </a:solidFill>
              </a:rPr>
              <a:t>Affiliations: </a:t>
            </a:r>
          </a:p>
        </p:txBody>
      </p:sp>
      <p:sp>
        <p:nvSpPr>
          <p:cNvPr id="8" name="Text Box 1383">
            <a:hlinkClick r:id="rId2" action="ppaction://hlinksldjump"/>
          </p:cNvPr>
          <p:cNvSpPr txBox="1">
            <a:spLocks noChangeArrowheads="1"/>
          </p:cNvSpPr>
          <p:nvPr/>
        </p:nvSpPr>
        <p:spPr bwMode="auto">
          <a:xfrm>
            <a:off x="315687" y="7316805"/>
            <a:ext cx="8142514" cy="2638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3517" tIns="56757" rIns="113517" bIns="56757">
            <a:spAutoFit/>
          </a:bodyPr>
          <a:lstStyle>
            <a:lvl1pPr defTabSz="815975" eaLnBrk="0" hangingPunct="0">
              <a:defRPr sz="300">
                <a:solidFill>
                  <a:schemeClr val="tx1"/>
                </a:solidFill>
                <a:latin typeface="Arial" charset="0"/>
                <a:ea typeface="ＭＳ Ｐゴシック" charset="0"/>
                <a:cs typeface="ＭＳ Ｐゴシック" charset="0"/>
              </a:defRPr>
            </a:lvl1pPr>
            <a:lvl2pPr marL="742950" indent="-285750" defTabSz="815975" eaLnBrk="0" hangingPunct="0">
              <a:defRPr sz="300">
                <a:solidFill>
                  <a:schemeClr val="tx1"/>
                </a:solidFill>
                <a:latin typeface="Arial" charset="0"/>
                <a:ea typeface="ＭＳ Ｐゴシック" charset="0"/>
              </a:defRPr>
            </a:lvl2pPr>
            <a:lvl3pPr marL="1143000" indent="-228600" defTabSz="815975" eaLnBrk="0" hangingPunct="0">
              <a:defRPr sz="300">
                <a:solidFill>
                  <a:schemeClr val="tx1"/>
                </a:solidFill>
                <a:latin typeface="Arial" charset="0"/>
                <a:ea typeface="ＭＳ Ｐゴシック" charset="0"/>
              </a:defRPr>
            </a:lvl3pPr>
            <a:lvl4pPr marL="1600200" indent="-228600" defTabSz="815975" eaLnBrk="0" hangingPunct="0">
              <a:defRPr sz="300">
                <a:solidFill>
                  <a:schemeClr val="tx1"/>
                </a:solidFill>
                <a:latin typeface="Arial" charset="0"/>
                <a:ea typeface="ＭＳ Ｐゴシック" charset="0"/>
              </a:defRPr>
            </a:lvl4pPr>
            <a:lvl5pPr marL="2057400" indent="-228600" defTabSz="815975" eaLnBrk="0" hangingPunct="0">
              <a:defRPr sz="300">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300">
                <a:solidFill>
                  <a:schemeClr val="tx1"/>
                </a:solidFill>
                <a:latin typeface="Arial" charset="0"/>
                <a:ea typeface="ＭＳ Ｐゴシック" charset="0"/>
              </a:defRPr>
            </a:lvl9pPr>
          </a:lstStyle>
          <a:p>
            <a:pPr marL="457200" lvl="0" indent="-457200">
              <a:buFont typeface="Arial"/>
              <a:buChar char="•"/>
            </a:pPr>
            <a:r>
              <a:rPr lang="en-US" sz="2800" dirty="0">
                <a:latin typeface="+mn-lt"/>
              </a:rPr>
              <a:t>Keep it short and sweet.</a:t>
            </a:r>
          </a:p>
          <a:p>
            <a:pPr marL="457200" lvl="0" indent="-457200">
              <a:buFont typeface="Arial"/>
              <a:buChar char="•"/>
            </a:pPr>
            <a:r>
              <a:rPr lang="en-US" sz="2800" dirty="0">
                <a:latin typeface="+mn-lt"/>
              </a:rPr>
              <a:t>More explanation and images/graphs/videos will be viewable in the center when this section is selected.</a:t>
            </a:r>
          </a:p>
          <a:p>
            <a:pPr marL="457200" lvl="0" indent="-457200">
              <a:buFont typeface="Arial"/>
              <a:buChar char="•"/>
            </a:pPr>
            <a:r>
              <a:rPr lang="en-US" sz="2800" dirty="0">
                <a:latin typeface="+mn-lt"/>
              </a:rPr>
              <a:t>Around 3-4 bullet points. </a:t>
            </a:r>
          </a:p>
          <a:p>
            <a:endParaRPr lang="en-US" sz="2400" dirty="0">
              <a:latin typeface="+mn-lt"/>
            </a:endParaRPr>
          </a:p>
        </p:txBody>
      </p:sp>
      <p:sp>
        <p:nvSpPr>
          <p:cNvPr id="9" name="Text Box 1383">
            <a:hlinkClick r:id="rId3" action="ppaction://hlinksldjump"/>
          </p:cNvPr>
          <p:cNvSpPr txBox="1">
            <a:spLocks noChangeArrowheads="1"/>
          </p:cNvSpPr>
          <p:nvPr/>
        </p:nvSpPr>
        <p:spPr bwMode="auto">
          <a:xfrm>
            <a:off x="315687" y="11005429"/>
            <a:ext cx="8142514" cy="99634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3517" tIns="56757" rIns="113517" bIns="56757">
            <a:spAutoFit/>
          </a:bodyPr>
          <a:lstStyle>
            <a:lvl1pPr defTabSz="815975" eaLnBrk="0" hangingPunct="0">
              <a:defRPr sz="300">
                <a:solidFill>
                  <a:schemeClr val="tx1"/>
                </a:solidFill>
                <a:latin typeface="Arial" charset="0"/>
                <a:ea typeface="ＭＳ Ｐゴシック" charset="0"/>
                <a:cs typeface="ＭＳ Ｐゴシック" charset="0"/>
              </a:defRPr>
            </a:lvl1pPr>
            <a:lvl2pPr marL="742950" indent="-285750" defTabSz="815975" eaLnBrk="0" hangingPunct="0">
              <a:defRPr sz="300">
                <a:solidFill>
                  <a:schemeClr val="tx1"/>
                </a:solidFill>
                <a:latin typeface="Arial" charset="0"/>
                <a:ea typeface="ＭＳ Ｐゴシック" charset="0"/>
              </a:defRPr>
            </a:lvl2pPr>
            <a:lvl3pPr marL="1143000" indent="-228600" defTabSz="815975" eaLnBrk="0" hangingPunct="0">
              <a:defRPr sz="300">
                <a:solidFill>
                  <a:schemeClr val="tx1"/>
                </a:solidFill>
                <a:latin typeface="Arial" charset="0"/>
                <a:ea typeface="ＭＳ Ｐゴシック" charset="0"/>
              </a:defRPr>
            </a:lvl3pPr>
            <a:lvl4pPr marL="1600200" indent="-228600" defTabSz="815975" eaLnBrk="0" hangingPunct="0">
              <a:defRPr sz="300">
                <a:solidFill>
                  <a:schemeClr val="tx1"/>
                </a:solidFill>
                <a:latin typeface="Arial" charset="0"/>
                <a:ea typeface="ＭＳ Ｐゴシック" charset="0"/>
              </a:defRPr>
            </a:lvl4pPr>
            <a:lvl5pPr marL="2057400" indent="-228600" defTabSz="815975" eaLnBrk="0" hangingPunct="0">
              <a:defRPr sz="300">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300">
                <a:solidFill>
                  <a:schemeClr val="tx1"/>
                </a:solidFill>
                <a:latin typeface="Arial" charset="0"/>
                <a:ea typeface="ＭＳ Ｐゴシック" charset="0"/>
              </a:defRPr>
            </a:lvl9pPr>
          </a:lstStyle>
          <a:p>
            <a:pPr marL="514350" lvl="0" indent="-514350">
              <a:buFont typeface="+mj-lt"/>
              <a:buAutoNum type="arabicPeriod"/>
            </a:pPr>
            <a:r>
              <a:rPr lang="en-US" sz="2800" dirty="0">
                <a:latin typeface="+mn-lt"/>
              </a:rPr>
              <a:t>Step-by-step explanation</a:t>
            </a:r>
          </a:p>
          <a:p>
            <a:pPr marL="514350" lvl="0" indent="-514350">
              <a:buFont typeface="+mj-lt"/>
              <a:buAutoNum type="arabicPeriod"/>
            </a:pPr>
            <a:r>
              <a:rPr lang="en-US" sz="2800" dirty="0">
                <a:latin typeface="+mn-lt"/>
              </a:rPr>
              <a:t>More explanation and images/graphs/videos will be viewable in the center when this section is selected.</a:t>
            </a:r>
          </a:p>
          <a:p>
            <a:pPr marL="514350" lvl="0" indent="-514350">
              <a:buFont typeface="+mj-lt"/>
              <a:buAutoNum type="arabicPeriod"/>
            </a:pPr>
            <a:r>
              <a:rPr lang="en-US" sz="2800" dirty="0">
                <a:latin typeface="+mn-lt"/>
              </a:rPr>
              <a:t>As many bullet points as needed, but keep it around  5-6 (fit within this side of the page.</a:t>
            </a: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r>
              <a:rPr lang="en-US" sz="2800" dirty="0">
                <a:latin typeface="+mn-lt"/>
              </a:rPr>
              <a:t>Don’t exceed past this point.</a:t>
            </a:r>
          </a:p>
          <a:p>
            <a:pPr marL="457200" indent="-457200">
              <a:buFont typeface="+mj-lt"/>
              <a:buAutoNum type="arabicPeriod"/>
            </a:pPr>
            <a:endParaRPr lang="en-US" sz="2400" dirty="0">
              <a:latin typeface="+mn-lt"/>
            </a:endParaRPr>
          </a:p>
        </p:txBody>
      </p:sp>
      <p:sp>
        <p:nvSpPr>
          <p:cNvPr id="10" name="Action Button: Home 9">
            <a:hlinkClick r:id="" action="ppaction://hlinkshowjump?jump=firstslide" highlightClick="1"/>
          </p:cNvPr>
          <p:cNvSpPr/>
          <p:nvPr/>
        </p:nvSpPr>
        <p:spPr>
          <a:xfrm>
            <a:off x="35956204" y="19630800"/>
            <a:ext cx="1143000" cy="1143000"/>
          </a:xfrm>
          <a:prstGeom prst="actionButtonHome">
            <a:avLst/>
          </a:prstGeom>
          <a:solidFill>
            <a:sysClr val="windowText" lastClr="000000"/>
          </a:solidFill>
          <a:ln w="12700" cap="flat" cmpd="sng" algn="ctr">
            <a:solidFill>
              <a:sysClr val="window" lastClr="FFFFFF"/>
            </a:solidFill>
            <a:prstDash val="solid"/>
          </a:ln>
          <a:effectLst/>
        </p:spPr>
        <p:txBody>
          <a:bodyPr rot="0" spcFirstLastPara="0" vertOverflow="overflow" horzOverflow="overflow" vert="horz" wrap="square" lIns="280805" tIns="140401" rIns="280805" bIns="140401" numCol="1" spcCol="0" rtlCol="0" fromWordArt="0" anchor="ctr" anchorCtr="0" forceAA="0" compatLnSpc="1">
            <a:prstTxWarp prst="textNoShape">
              <a:avLst/>
            </a:prstTxWarp>
            <a:noAutofit/>
          </a:bodyPr>
          <a:lstStyle/>
          <a:p>
            <a:pPr algn="ctr" defTabSz="1404253">
              <a:defRPr/>
            </a:pPr>
            <a:endParaRPr lang="en-US" sz="16800" kern="0">
              <a:solidFill>
                <a:prstClr val="white"/>
              </a:solidFill>
              <a:latin typeface="Trebuchet MS" panose="020B0603020202020204"/>
            </a:endParaRPr>
          </a:p>
        </p:txBody>
      </p:sp>
      <p:sp>
        <p:nvSpPr>
          <p:cNvPr id="11" name="Text Box 1383">
            <a:hlinkClick r:id="rId4" action="ppaction://hlinksldjump"/>
          </p:cNvPr>
          <p:cNvSpPr txBox="1">
            <a:spLocks noChangeArrowheads="1"/>
          </p:cNvSpPr>
          <p:nvPr/>
        </p:nvSpPr>
        <p:spPr bwMode="auto">
          <a:xfrm>
            <a:off x="28956690" y="1371601"/>
            <a:ext cx="8142514" cy="44234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3517" tIns="56757" rIns="113517" bIns="56757">
            <a:spAutoFit/>
          </a:bodyPr>
          <a:lstStyle>
            <a:lvl1pPr defTabSz="815975" eaLnBrk="0" hangingPunct="0">
              <a:defRPr sz="300">
                <a:solidFill>
                  <a:schemeClr val="tx1"/>
                </a:solidFill>
                <a:latin typeface="Arial" charset="0"/>
                <a:ea typeface="ＭＳ Ｐゴシック" charset="0"/>
                <a:cs typeface="ＭＳ Ｐゴシック" charset="0"/>
              </a:defRPr>
            </a:lvl1pPr>
            <a:lvl2pPr marL="742950" indent="-285750" defTabSz="815975" eaLnBrk="0" hangingPunct="0">
              <a:defRPr sz="300">
                <a:solidFill>
                  <a:schemeClr val="tx1"/>
                </a:solidFill>
                <a:latin typeface="Arial" charset="0"/>
                <a:ea typeface="ＭＳ Ｐゴシック" charset="0"/>
              </a:defRPr>
            </a:lvl2pPr>
            <a:lvl3pPr marL="1143000" indent="-228600" defTabSz="815975" eaLnBrk="0" hangingPunct="0">
              <a:defRPr sz="300">
                <a:solidFill>
                  <a:schemeClr val="tx1"/>
                </a:solidFill>
                <a:latin typeface="Arial" charset="0"/>
                <a:ea typeface="ＭＳ Ｐゴシック" charset="0"/>
              </a:defRPr>
            </a:lvl3pPr>
            <a:lvl4pPr marL="1600200" indent="-228600" defTabSz="815975" eaLnBrk="0" hangingPunct="0">
              <a:defRPr sz="300">
                <a:solidFill>
                  <a:schemeClr val="tx1"/>
                </a:solidFill>
                <a:latin typeface="Arial" charset="0"/>
                <a:ea typeface="ＭＳ Ｐゴシック" charset="0"/>
              </a:defRPr>
            </a:lvl4pPr>
            <a:lvl5pPr marL="2057400" indent="-228600" defTabSz="815975" eaLnBrk="0" hangingPunct="0">
              <a:defRPr sz="300">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300">
                <a:solidFill>
                  <a:schemeClr val="tx1"/>
                </a:solidFill>
                <a:latin typeface="Arial" charset="0"/>
                <a:ea typeface="ＭＳ Ｐゴシック" charset="0"/>
              </a:defRPr>
            </a:lvl9pPr>
          </a:lstStyle>
          <a:p>
            <a:pPr marL="342900" indent="-342900">
              <a:buFont typeface="Arial" charset="0"/>
              <a:buChar char="•"/>
            </a:pPr>
            <a:r>
              <a:rPr lang="en-US" sz="2800" dirty="0">
                <a:latin typeface="+mn-lt"/>
              </a:rPr>
              <a:t>Include and image or a graph for visual appeal. If you have more than one, they will be viewable in the center when this section is selected.</a:t>
            </a:r>
          </a:p>
          <a:p>
            <a:pPr marL="342900" indent="-342900">
              <a:buFont typeface="Arial" charset="0"/>
              <a:buChar char="•"/>
            </a:pPr>
            <a:endParaRPr lang="en-US" sz="2800" dirty="0">
              <a:latin typeface="+mn-lt"/>
            </a:endParaRPr>
          </a:p>
          <a:p>
            <a:pPr marL="342900" indent="-342900">
              <a:buFont typeface="Arial" charset="0"/>
              <a:buChar char="•"/>
            </a:pPr>
            <a:endParaRPr lang="en-US" sz="2800" dirty="0">
              <a:latin typeface="+mn-lt"/>
            </a:endParaRPr>
          </a:p>
          <a:p>
            <a:pPr marL="342900" indent="-342900">
              <a:buFont typeface="Arial" charset="0"/>
              <a:buChar char="•"/>
            </a:pPr>
            <a:endParaRPr lang="en-US" sz="2800" dirty="0">
              <a:latin typeface="+mn-lt"/>
            </a:endParaRPr>
          </a:p>
          <a:p>
            <a:pPr marL="342900" indent="-342900">
              <a:buFont typeface="Arial" charset="0"/>
              <a:buChar char="•"/>
            </a:pPr>
            <a:endParaRPr lang="en-US" sz="2800" dirty="0">
              <a:latin typeface="+mn-lt"/>
            </a:endParaRPr>
          </a:p>
          <a:p>
            <a:pPr marL="342900" indent="-342900">
              <a:buFont typeface="Arial" charset="0"/>
              <a:buChar char="•"/>
            </a:pPr>
            <a:endParaRPr lang="en-US" sz="2800" dirty="0">
              <a:latin typeface="+mn-lt"/>
            </a:endParaRPr>
          </a:p>
          <a:p>
            <a:pPr marL="342900" indent="-342900">
              <a:buFont typeface="Arial" charset="0"/>
              <a:buChar char="•"/>
            </a:pPr>
            <a:endParaRPr lang="en-US" sz="2800" dirty="0">
              <a:latin typeface="+mn-lt"/>
            </a:endParaRPr>
          </a:p>
          <a:p>
            <a:pPr marL="342900" indent="-342900">
              <a:buFont typeface="Arial" charset="0"/>
              <a:buChar char="•"/>
            </a:pPr>
            <a:r>
              <a:rPr lang="en-US" sz="2800" dirty="0">
                <a:latin typeface="+mn-lt"/>
              </a:rPr>
              <a:t>Don’t exceed past this point.</a:t>
            </a:r>
          </a:p>
        </p:txBody>
      </p:sp>
      <p:sp>
        <p:nvSpPr>
          <p:cNvPr id="12" name="Text Box 1383">
            <a:hlinkClick r:id="rId5" action="ppaction://hlinksldjump"/>
          </p:cNvPr>
          <p:cNvSpPr txBox="1">
            <a:spLocks noChangeArrowheads="1"/>
          </p:cNvSpPr>
          <p:nvPr/>
        </p:nvSpPr>
        <p:spPr bwMode="auto">
          <a:xfrm>
            <a:off x="28956690" y="7411978"/>
            <a:ext cx="8142514" cy="2638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3517" tIns="56757" rIns="113517" bIns="56757">
            <a:spAutoFit/>
          </a:bodyPr>
          <a:lstStyle>
            <a:lvl1pPr defTabSz="815975" eaLnBrk="0" hangingPunct="0">
              <a:defRPr sz="300">
                <a:solidFill>
                  <a:schemeClr val="tx1"/>
                </a:solidFill>
                <a:latin typeface="Arial" charset="0"/>
                <a:ea typeface="ＭＳ Ｐゴシック" charset="0"/>
                <a:cs typeface="ＭＳ Ｐゴシック" charset="0"/>
              </a:defRPr>
            </a:lvl1pPr>
            <a:lvl2pPr marL="742950" indent="-285750" defTabSz="815975" eaLnBrk="0" hangingPunct="0">
              <a:defRPr sz="300">
                <a:solidFill>
                  <a:schemeClr val="tx1"/>
                </a:solidFill>
                <a:latin typeface="Arial" charset="0"/>
                <a:ea typeface="ＭＳ Ｐゴシック" charset="0"/>
              </a:defRPr>
            </a:lvl2pPr>
            <a:lvl3pPr marL="1143000" indent="-228600" defTabSz="815975" eaLnBrk="0" hangingPunct="0">
              <a:defRPr sz="300">
                <a:solidFill>
                  <a:schemeClr val="tx1"/>
                </a:solidFill>
                <a:latin typeface="Arial" charset="0"/>
                <a:ea typeface="ＭＳ Ｐゴシック" charset="0"/>
              </a:defRPr>
            </a:lvl3pPr>
            <a:lvl4pPr marL="1600200" indent="-228600" defTabSz="815975" eaLnBrk="0" hangingPunct="0">
              <a:defRPr sz="300">
                <a:solidFill>
                  <a:schemeClr val="tx1"/>
                </a:solidFill>
                <a:latin typeface="Arial" charset="0"/>
                <a:ea typeface="ＭＳ Ｐゴシック" charset="0"/>
              </a:defRPr>
            </a:lvl4pPr>
            <a:lvl5pPr marL="2057400" indent="-228600" defTabSz="815975" eaLnBrk="0" hangingPunct="0">
              <a:defRPr sz="300">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300">
                <a:solidFill>
                  <a:schemeClr val="tx1"/>
                </a:solidFill>
                <a:latin typeface="Arial" charset="0"/>
                <a:ea typeface="ＭＳ Ｐゴシック" charset="0"/>
              </a:defRPr>
            </a:lvl9pPr>
          </a:lstStyle>
          <a:p>
            <a:pPr marL="457200" lvl="0" indent="-457200">
              <a:buFont typeface="Arial"/>
              <a:buChar char="•"/>
            </a:pPr>
            <a:r>
              <a:rPr lang="en-US" sz="2800" dirty="0">
                <a:latin typeface="+mn-lt"/>
              </a:rPr>
              <a:t>Keep it short and sweet.</a:t>
            </a:r>
          </a:p>
          <a:p>
            <a:pPr marL="457200" lvl="0" indent="-457200">
              <a:buFont typeface="Arial"/>
              <a:buChar char="•"/>
            </a:pPr>
            <a:r>
              <a:rPr lang="en-US" sz="2800" dirty="0">
                <a:latin typeface="+mn-lt"/>
              </a:rPr>
              <a:t>More explanation and images/graphs/videos will be viewable in the center when this section is selected.</a:t>
            </a:r>
          </a:p>
          <a:p>
            <a:pPr marL="457200" lvl="0" indent="-457200">
              <a:buFont typeface="Arial"/>
              <a:buChar char="•"/>
            </a:pPr>
            <a:r>
              <a:rPr lang="en-US" sz="2800" dirty="0">
                <a:latin typeface="+mn-lt"/>
              </a:rPr>
              <a:t>Around 3-4 bullet points. </a:t>
            </a:r>
          </a:p>
          <a:p>
            <a:endParaRPr lang="en-US" sz="2400" dirty="0">
              <a:latin typeface="+mn-lt"/>
            </a:endParaRPr>
          </a:p>
        </p:txBody>
      </p:sp>
      <p:sp>
        <p:nvSpPr>
          <p:cNvPr id="13" name="Text Box 1383">
            <a:hlinkClick r:id="rId6" action="ppaction://hlinksldjump"/>
          </p:cNvPr>
          <p:cNvSpPr txBox="1">
            <a:spLocks noChangeArrowheads="1"/>
          </p:cNvSpPr>
          <p:nvPr/>
        </p:nvSpPr>
        <p:spPr bwMode="auto">
          <a:xfrm>
            <a:off x="28956690" y="11842511"/>
            <a:ext cx="8142514" cy="2638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3517" tIns="56757" rIns="113517" bIns="56757">
            <a:spAutoFit/>
          </a:bodyPr>
          <a:lstStyle>
            <a:lvl1pPr defTabSz="815975" eaLnBrk="0" hangingPunct="0">
              <a:defRPr sz="300">
                <a:solidFill>
                  <a:schemeClr val="tx1"/>
                </a:solidFill>
                <a:latin typeface="Arial" charset="0"/>
                <a:ea typeface="ＭＳ Ｐゴシック" charset="0"/>
                <a:cs typeface="ＭＳ Ｐゴシック" charset="0"/>
              </a:defRPr>
            </a:lvl1pPr>
            <a:lvl2pPr marL="742950" indent="-285750" defTabSz="815975" eaLnBrk="0" hangingPunct="0">
              <a:defRPr sz="300">
                <a:solidFill>
                  <a:schemeClr val="tx1"/>
                </a:solidFill>
                <a:latin typeface="Arial" charset="0"/>
                <a:ea typeface="ＭＳ Ｐゴシック" charset="0"/>
              </a:defRPr>
            </a:lvl2pPr>
            <a:lvl3pPr marL="1143000" indent="-228600" defTabSz="815975" eaLnBrk="0" hangingPunct="0">
              <a:defRPr sz="300">
                <a:solidFill>
                  <a:schemeClr val="tx1"/>
                </a:solidFill>
                <a:latin typeface="Arial" charset="0"/>
                <a:ea typeface="ＭＳ Ｐゴシック" charset="0"/>
              </a:defRPr>
            </a:lvl3pPr>
            <a:lvl4pPr marL="1600200" indent="-228600" defTabSz="815975" eaLnBrk="0" hangingPunct="0">
              <a:defRPr sz="300">
                <a:solidFill>
                  <a:schemeClr val="tx1"/>
                </a:solidFill>
                <a:latin typeface="Arial" charset="0"/>
                <a:ea typeface="ＭＳ Ｐゴシック" charset="0"/>
              </a:defRPr>
            </a:lvl4pPr>
            <a:lvl5pPr marL="2057400" indent="-228600" defTabSz="815975" eaLnBrk="0" hangingPunct="0">
              <a:defRPr sz="300">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300">
                <a:solidFill>
                  <a:schemeClr val="tx1"/>
                </a:solidFill>
                <a:latin typeface="Arial" charset="0"/>
                <a:ea typeface="ＭＳ Ｐゴシック" charset="0"/>
              </a:defRPr>
            </a:lvl9pPr>
          </a:lstStyle>
          <a:p>
            <a:pPr marL="457200" lvl="0" indent="-457200">
              <a:buFont typeface="Arial"/>
              <a:buChar char="•"/>
            </a:pPr>
            <a:r>
              <a:rPr lang="en-US" sz="2800" dirty="0">
                <a:latin typeface="+mn-lt"/>
              </a:rPr>
              <a:t>Keep it short and sweet.</a:t>
            </a:r>
          </a:p>
          <a:p>
            <a:pPr marL="457200" lvl="0" indent="-457200">
              <a:buFont typeface="Arial"/>
              <a:buChar char="•"/>
            </a:pPr>
            <a:r>
              <a:rPr lang="en-US" sz="2800" dirty="0">
                <a:latin typeface="+mn-lt"/>
              </a:rPr>
              <a:t>More explanation and images/graphs/videos will be viewable in the center when this section is selected.</a:t>
            </a:r>
          </a:p>
          <a:p>
            <a:pPr marL="457200" lvl="0" indent="-457200">
              <a:buFont typeface="Arial"/>
              <a:buChar char="•"/>
            </a:pPr>
            <a:r>
              <a:rPr lang="en-US" sz="2800" dirty="0">
                <a:latin typeface="+mn-lt"/>
              </a:rPr>
              <a:t>Around 3-4 bullet points. </a:t>
            </a:r>
          </a:p>
          <a:p>
            <a:endParaRPr lang="en-US" sz="2400" dirty="0">
              <a:latin typeface="+mn-lt"/>
            </a:endParaRPr>
          </a:p>
        </p:txBody>
      </p:sp>
      <p:sp>
        <p:nvSpPr>
          <p:cNvPr id="14" name="Text Box 1383">
            <a:hlinkClick r:id="" action="ppaction://noaction"/>
          </p:cNvPr>
          <p:cNvSpPr txBox="1">
            <a:spLocks noChangeArrowheads="1"/>
          </p:cNvSpPr>
          <p:nvPr/>
        </p:nvSpPr>
        <p:spPr bwMode="auto">
          <a:xfrm>
            <a:off x="28956690" y="16182425"/>
            <a:ext cx="8142514" cy="1222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3517" tIns="56757" rIns="113517" bIns="56757">
            <a:spAutoFit/>
          </a:bodyPr>
          <a:lstStyle>
            <a:lvl1pPr defTabSz="815975" eaLnBrk="0" hangingPunct="0">
              <a:defRPr sz="300">
                <a:solidFill>
                  <a:schemeClr val="tx1"/>
                </a:solidFill>
                <a:latin typeface="Arial" charset="0"/>
                <a:ea typeface="ＭＳ Ｐゴシック" charset="0"/>
                <a:cs typeface="ＭＳ Ｐゴシック" charset="0"/>
              </a:defRPr>
            </a:lvl1pPr>
            <a:lvl2pPr marL="742950" indent="-285750" defTabSz="815975" eaLnBrk="0" hangingPunct="0">
              <a:defRPr sz="300">
                <a:solidFill>
                  <a:schemeClr val="tx1"/>
                </a:solidFill>
                <a:latin typeface="Arial" charset="0"/>
                <a:ea typeface="ＭＳ Ｐゴシック" charset="0"/>
              </a:defRPr>
            </a:lvl2pPr>
            <a:lvl3pPr marL="1143000" indent="-228600" defTabSz="815975" eaLnBrk="0" hangingPunct="0">
              <a:defRPr sz="300">
                <a:solidFill>
                  <a:schemeClr val="tx1"/>
                </a:solidFill>
                <a:latin typeface="Arial" charset="0"/>
                <a:ea typeface="ＭＳ Ｐゴシック" charset="0"/>
              </a:defRPr>
            </a:lvl3pPr>
            <a:lvl4pPr marL="1600200" indent="-228600" defTabSz="815975" eaLnBrk="0" hangingPunct="0">
              <a:defRPr sz="300">
                <a:solidFill>
                  <a:schemeClr val="tx1"/>
                </a:solidFill>
                <a:latin typeface="Arial" charset="0"/>
                <a:ea typeface="ＭＳ Ｐゴシック" charset="0"/>
              </a:defRPr>
            </a:lvl4pPr>
            <a:lvl5pPr marL="2057400" indent="-228600" defTabSz="815975" eaLnBrk="0" hangingPunct="0">
              <a:defRPr sz="300">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300">
                <a:solidFill>
                  <a:schemeClr val="tx1"/>
                </a:solidFill>
                <a:latin typeface="Arial" charset="0"/>
                <a:ea typeface="ＭＳ Ｐゴシック" charset="0"/>
              </a:defRPr>
            </a:lvl9pPr>
          </a:lstStyle>
          <a:p>
            <a:pPr marL="457200" lvl="0" indent="-457200">
              <a:buFont typeface="Arial"/>
              <a:buChar char="•"/>
            </a:pPr>
            <a:r>
              <a:rPr lang="en-US" sz="1800" dirty="0">
                <a:latin typeface="+mn-lt"/>
              </a:rPr>
              <a:t>Font for this can be relatively small (around 18pt).</a:t>
            </a:r>
          </a:p>
          <a:p>
            <a:pPr marL="457200" lvl="0" indent="-457200">
              <a:buFont typeface="Arial"/>
              <a:buChar char="•"/>
            </a:pPr>
            <a:r>
              <a:rPr lang="en-US" sz="1800" dirty="0">
                <a:latin typeface="+mn-lt"/>
              </a:rPr>
              <a:t>Can give a general thanks or contact information.</a:t>
            </a:r>
          </a:p>
          <a:p>
            <a:pPr marL="457200" lvl="0" indent="-457200">
              <a:buFont typeface="Arial"/>
              <a:buChar char="•"/>
            </a:pPr>
            <a:r>
              <a:rPr lang="en-US" sz="1800" dirty="0">
                <a:latin typeface="+mn-lt"/>
              </a:rPr>
              <a:t>The larger reference list can be viewable in the middle with the section is selected.</a:t>
            </a:r>
          </a:p>
        </p:txBody>
      </p:sp>
      <p:sp>
        <p:nvSpPr>
          <p:cNvPr id="16" name="TextBox 15"/>
          <p:cNvSpPr txBox="1"/>
          <p:nvPr/>
        </p:nvSpPr>
        <p:spPr>
          <a:xfrm>
            <a:off x="14464506" y="3170573"/>
            <a:ext cx="8534400" cy="1246495"/>
          </a:xfrm>
          <a:prstGeom prst="rect">
            <a:avLst/>
          </a:prstGeom>
          <a:noFill/>
        </p:spPr>
        <p:txBody>
          <a:bodyPr wrap="square" rtlCol="0">
            <a:spAutoFit/>
          </a:bodyPr>
          <a:lstStyle/>
          <a:p>
            <a:pPr algn="ctr"/>
            <a:r>
              <a:rPr lang="en-US" sz="7500" b="1" dirty="0">
                <a:solidFill>
                  <a:schemeClr val="bg1">
                    <a:lumMod val="95000"/>
                  </a:schemeClr>
                </a:solidFill>
              </a:rPr>
              <a:t>METHODS</a:t>
            </a:r>
          </a:p>
        </p:txBody>
      </p:sp>
      <p:sp>
        <p:nvSpPr>
          <p:cNvPr id="24" name="Text Box 1383">
            <a:hlinkClick r:id="rId7" action="ppaction://hlinksldjump"/>
            <a:extLst>
              <a:ext uri="{FF2B5EF4-FFF2-40B4-BE49-F238E27FC236}">
                <a16:creationId xmlns:a16="http://schemas.microsoft.com/office/drawing/2014/main" id="{DEDE21AF-BD0B-CE4D-8CB8-831A3137A512}"/>
              </a:ext>
            </a:extLst>
          </p:cNvPr>
          <p:cNvSpPr txBox="1">
            <a:spLocks noChangeArrowheads="1"/>
          </p:cNvSpPr>
          <p:nvPr/>
        </p:nvSpPr>
        <p:spPr bwMode="auto">
          <a:xfrm>
            <a:off x="315687" y="1295401"/>
            <a:ext cx="8142514" cy="48851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3517" tIns="56757" rIns="113517" bIns="56757">
            <a:spAutoFit/>
          </a:bodyPr>
          <a:lstStyle>
            <a:lvl1pPr defTabSz="815975" eaLnBrk="0" hangingPunct="0">
              <a:defRPr sz="300">
                <a:solidFill>
                  <a:schemeClr val="tx1"/>
                </a:solidFill>
                <a:latin typeface="Arial" charset="0"/>
                <a:ea typeface="ＭＳ Ｐゴシック" charset="0"/>
                <a:cs typeface="ＭＳ Ｐゴシック" charset="0"/>
              </a:defRPr>
            </a:lvl1pPr>
            <a:lvl2pPr marL="742950" indent="-285750" defTabSz="815975" eaLnBrk="0" hangingPunct="0">
              <a:defRPr sz="300">
                <a:solidFill>
                  <a:schemeClr val="tx1"/>
                </a:solidFill>
                <a:latin typeface="Arial" charset="0"/>
                <a:ea typeface="ＭＳ Ｐゴシック" charset="0"/>
              </a:defRPr>
            </a:lvl2pPr>
            <a:lvl3pPr marL="1143000" indent="-228600" defTabSz="815975" eaLnBrk="0" hangingPunct="0">
              <a:defRPr sz="300">
                <a:solidFill>
                  <a:schemeClr val="tx1"/>
                </a:solidFill>
                <a:latin typeface="Arial" charset="0"/>
                <a:ea typeface="ＭＳ Ｐゴシック" charset="0"/>
              </a:defRPr>
            </a:lvl3pPr>
            <a:lvl4pPr marL="1600200" indent="-228600" defTabSz="815975" eaLnBrk="0" hangingPunct="0">
              <a:defRPr sz="300">
                <a:solidFill>
                  <a:schemeClr val="tx1"/>
                </a:solidFill>
                <a:latin typeface="Arial" charset="0"/>
                <a:ea typeface="ＭＳ Ｐゴシック" charset="0"/>
              </a:defRPr>
            </a:lvl4pPr>
            <a:lvl5pPr marL="2057400" indent="-228600" defTabSz="815975" eaLnBrk="0" hangingPunct="0">
              <a:defRPr sz="300">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300">
                <a:solidFill>
                  <a:schemeClr val="tx1"/>
                </a:solidFill>
                <a:latin typeface="Arial" charset="0"/>
                <a:ea typeface="ＭＳ Ｐゴシック" charset="0"/>
              </a:defRPr>
            </a:lvl9pPr>
          </a:lstStyle>
          <a:p>
            <a:pPr marL="457200" lvl="0" indent="-457200">
              <a:buFont typeface="Arial"/>
              <a:buChar char="•"/>
            </a:pPr>
            <a:r>
              <a:rPr lang="en-US" sz="2600" dirty="0">
                <a:latin typeface="+mn-lt"/>
              </a:rPr>
              <a:t>Slide/poster size is 40.97x23.04 (16:9 aspect ratio)</a:t>
            </a:r>
          </a:p>
          <a:p>
            <a:pPr marL="457200" lvl="0" indent="-457200">
              <a:buFont typeface="Arial"/>
              <a:buChar char="•"/>
            </a:pPr>
            <a:r>
              <a:rPr lang="en-US" sz="2600" dirty="0">
                <a:latin typeface="+mn-lt"/>
              </a:rPr>
              <a:t>Minimum font: 28pt (this may seem large, but at this poster size it’s not)</a:t>
            </a:r>
          </a:p>
          <a:p>
            <a:pPr marL="457200" lvl="0" indent="-457200">
              <a:buFont typeface="Arial"/>
              <a:buChar char="•"/>
            </a:pPr>
            <a:r>
              <a:rPr lang="en-US" sz="2600" dirty="0">
                <a:latin typeface="+mn-lt"/>
              </a:rPr>
              <a:t>Recommended font Types: Calibri, Arial, Times New Roman</a:t>
            </a:r>
          </a:p>
          <a:p>
            <a:pPr marL="457200" lvl="0" indent="-457200">
              <a:buFont typeface="Arial"/>
              <a:buChar char="•"/>
            </a:pPr>
            <a:r>
              <a:rPr lang="en-US" sz="2600" b="1" dirty="0">
                <a:latin typeface="+mn-lt"/>
              </a:rPr>
              <a:t>This is only a template. All content may be modified, except for slide dimensions</a:t>
            </a:r>
            <a:endParaRPr lang="en-US" sz="2600" dirty="0">
              <a:latin typeface="+mn-lt"/>
            </a:endParaRPr>
          </a:p>
          <a:p>
            <a:pPr marL="457200" lvl="0" indent="-457200">
              <a:buFont typeface="Arial"/>
              <a:buChar char="•"/>
            </a:pPr>
            <a:r>
              <a:rPr lang="en-US" sz="2600" b="1" dirty="0">
                <a:latin typeface="+mn-lt"/>
              </a:rPr>
              <a:t>If you are creating your e-poster on a PC, please make sure to save your formulas as an image and embed it into your presentation or they will change on our Macs.</a:t>
            </a:r>
            <a:endParaRPr lang="en-US" sz="2600" dirty="0">
              <a:latin typeface="+mn-lt"/>
            </a:endParaRPr>
          </a:p>
          <a:p>
            <a:endParaRPr lang="en-US" sz="2400" dirty="0">
              <a:latin typeface="+mn-lt"/>
            </a:endParaRPr>
          </a:p>
        </p:txBody>
      </p:sp>
      <p:sp>
        <p:nvSpPr>
          <p:cNvPr id="25" name="Rounded Rectangle 24">
            <a:hlinkClick r:id="" action="ppaction://noaction"/>
            <a:extLst>
              <a:ext uri="{FF2B5EF4-FFF2-40B4-BE49-F238E27FC236}">
                <a16:creationId xmlns:a16="http://schemas.microsoft.com/office/drawing/2014/main" id="{7E58E4D0-B888-7F4D-BA89-49FBB179954B}"/>
              </a:ext>
            </a:extLst>
          </p:cNvPr>
          <p:cNvSpPr/>
          <p:nvPr/>
        </p:nvSpPr>
        <p:spPr>
          <a:xfrm>
            <a:off x="28956690" y="15155619"/>
            <a:ext cx="8142514" cy="914400"/>
          </a:xfrm>
          <a:prstGeom prst="roundRect">
            <a:avLst/>
          </a:prstGeom>
          <a:solidFill>
            <a:srgbClr val="60C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dirty="0">
                <a:solidFill>
                  <a:schemeClr val="tx1"/>
                </a:solidFill>
              </a:rPr>
              <a:t>References:</a:t>
            </a:r>
            <a:endParaRPr lang="en-US" sz="6000" dirty="0">
              <a:solidFill>
                <a:schemeClr val="tx1"/>
              </a:solidFill>
            </a:endParaRPr>
          </a:p>
        </p:txBody>
      </p:sp>
      <p:sp>
        <p:nvSpPr>
          <p:cNvPr id="26" name="Rounded Rectangle 25">
            <a:hlinkClick r:id="rId6" action="ppaction://hlinksldjump"/>
            <a:extLst>
              <a:ext uri="{FF2B5EF4-FFF2-40B4-BE49-F238E27FC236}">
                <a16:creationId xmlns:a16="http://schemas.microsoft.com/office/drawing/2014/main" id="{57E9D75F-134E-0F4B-A05F-AAC69F457D0E}"/>
              </a:ext>
            </a:extLst>
          </p:cNvPr>
          <p:cNvSpPr/>
          <p:nvPr/>
        </p:nvSpPr>
        <p:spPr>
          <a:xfrm>
            <a:off x="28956690" y="10847324"/>
            <a:ext cx="8142514" cy="914400"/>
          </a:xfrm>
          <a:prstGeom prst="roundRect">
            <a:avLst/>
          </a:prstGeom>
          <a:solidFill>
            <a:srgbClr val="60C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dirty="0">
                <a:solidFill>
                  <a:schemeClr val="tx1"/>
                </a:solidFill>
              </a:rPr>
              <a:t>Conclusions:</a:t>
            </a:r>
            <a:endParaRPr lang="en-US" sz="6000" dirty="0">
              <a:solidFill>
                <a:schemeClr val="tx1"/>
              </a:solidFill>
            </a:endParaRPr>
          </a:p>
        </p:txBody>
      </p:sp>
      <p:sp>
        <p:nvSpPr>
          <p:cNvPr id="27" name="Rounded Rectangle 26">
            <a:hlinkClick r:id="rId5" action="ppaction://hlinksldjump"/>
            <a:extLst>
              <a:ext uri="{FF2B5EF4-FFF2-40B4-BE49-F238E27FC236}">
                <a16:creationId xmlns:a16="http://schemas.microsoft.com/office/drawing/2014/main" id="{D2DAA95D-C5CD-3743-BADC-451349A1B8A3}"/>
              </a:ext>
            </a:extLst>
          </p:cNvPr>
          <p:cNvSpPr/>
          <p:nvPr/>
        </p:nvSpPr>
        <p:spPr>
          <a:xfrm>
            <a:off x="28956690" y="6416791"/>
            <a:ext cx="8142514" cy="914400"/>
          </a:xfrm>
          <a:prstGeom prst="roundRect">
            <a:avLst/>
          </a:prstGeom>
          <a:solidFill>
            <a:srgbClr val="60C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dirty="0">
                <a:solidFill>
                  <a:schemeClr val="tx1"/>
                </a:solidFill>
              </a:rPr>
              <a:t>Results:</a:t>
            </a:r>
            <a:endParaRPr lang="en-US" sz="6000" dirty="0">
              <a:solidFill>
                <a:schemeClr val="tx1"/>
              </a:solidFill>
            </a:endParaRPr>
          </a:p>
        </p:txBody>
      </p:sp>
      <p:sp>
        <p:nvSpPr>
          <p:cNvPr id="28" name="Rounded Rectangle 27">
            <a:hlinkClick r:id="rId3" action="ppaction://hlinksldjump"/>
            <a:extLst>
              <a:ext uri="{FF2B5EF4-FFF2-40B4-BE49-F238E27FC236}">
                <a16:creationId xmlns:a16="http://schemas.microsoft.com/office/drawing/2014/main" id="{98227F73-8790-0D48-95E9-33B4F7CDBDE8}"/>
              </a:ext>
            </a:extLst>
          </p:cNvPr>
          <p:cNvSpPr/>
          <p:nvPr/>
        </p:nvSpPr>
        <p:spPr>
          <a:xfrm>
            <a:off x="315687" y="10066174"/>
            <a:ext cx="8142514" cy="914400"/>
          </a:xfrm>
          <a:prstGeom prst="roundRect">
            <a:avLst/>
          </a:prstGeom>
          <a:solidFill>
            <a:srgbClr val="60C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dirty="0">
                <a:solidFill>
                  <a:schemeClr val="tx1"/>
                </a:solidFill>
              </a:rPr>
              <a:t>Methods:</a:t>
            </a:r>
            <a:endParaRPr lang="en-US" sz="6000" dirty="0">
              <a:solidFill>
                <a:schemeClr val="tx1"/>
              </a:solidFill>
            </a:endParaRPr>
          </a:p>
        </p:txBody>
      </p:sp>
      <p:sp>
        <p:nvSpPr>
          <p:cNvPr id="29" name="Rounded Rectangle 28">
            <a:hlinkClick r:id="rId2" action="ppaction://hlinksldjump"/>
            <a:extLst>
              <a:ext uri="{FF2B5EF4-FFF2-40B4-BE49-F238E27FC236}">
                <a16:creationId xmlns:a16="http://schemas.microsoft.com/office/drawing/2014/main" id="{EB6AE916-3F31-3545-941E-73FCF3AECBF6}"/>
              </a:ext>
            </a:extLst>
          </p:cNvPr>
          <p:cNvSpPr/>
          <p:nvPr/>
        </p:nvSpPr>
        <p:spPr>
          <a:xfrm>
            <a:off x="315687" y="6362114"/>
            <a:ext cx="8142514" cy="914400"/>
          </a:xfrm>
          <a:prstGeom prst="roundRect">
            <a:avLst/>
          </a:prstGeom>
          <a:solidFill>
            <a:srgbClr val="60C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dirty="0">
                <a:solidFill>
                  <a:schemeClr val="tx1"/>
                </a:solidFill>
              </a:rPr>
              <a:t>Introduction:</a:t>
            </a:r>
            <a:endParaRPr lang="en-US" sz="6000" dirty="0">
              <a:solidFill>
                <a:schemeClr val="tx1"/>
              </a:solidFill>
            </a:endParaRPr>
          </a:p>
        </p:txBody>
      </p:sp>
      <p:sp>
        <p:nvSpPr>
          <p:cNvPr id="30" name="Rounded Rectangle 29">
            <a:hlinkClick r:id="rId4" action="ppaction://hlinksldjump"/>
            <a:extLst>
              <a:ext uri="{FF2B5EF4-FFF2-40B4-BE49-F238E27FC236}">
                <a16:creationId xmlns:a16="http://schemas.microsoft.com/office/drawing/2014/main" id="{5E7AC907-2401-764F-A948-9164FF685BB8}"/>
              </a:ext>
            </a:extLst>
          </p:cNvPr>
          <p:cNvSpPr/>
          <p:nvPr/>
        </p:nvSpPr>
        <p:spPr>
          <a:xfrm>
            <a:off x="28956690" y="327074"/>
            <a:ext cx="8142514" cy="914400"/>
          </a:xfrm>
          <a:prstGeom prst="roundRect">
            <a:avLst/>
          </a:prstGeom>
          <a:solidFill>
            <a:srgbClr val="60C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dirty="0">
                <a:solidFill>
                  <a:schemeClr val="tx1"/>
                </a:solidFill>
              </a:rPr>
              <a:t>Figures &amp; Graphs:</a:t>
            </a:r>
            <a:endParaRPr lang="en-US" sz="6000" dirty="0">
              <a:solidFill>
                <a:schemeClr val="tx1"/>
              </a:solidFill>
            </a:endParaRPr>
          </a:p>
        </p:txBody>
      </p:sp>
      <p:sp>
        <p:nvSpPr>
          <p:cNvPr id="31" name="Rounded Rectangle 30">
            <a:hlinkClick r:id="rId7" action="ppaction://hlinksldjump"/>
            <a:extLst>
              <a:ext uri="{FF2B5EF4-FFF2-40B4-BE49-F238E27FC236}">
                <a16:creationId xmlns:a16="http://schemas.microsoft.com/office/drawing/2014/main" id="{CD95D4B3-3E43-C247-8B21-2E9068E11460}"/>
              </a:ext>
            </a:extLst>
          </p:cNvPr>
          <p:cNvSpPr/>
          <p:nvPr/>
        </p:nvSpPr>
        <p:spPr>
          <a:xfrm>
            <a:off x="315687" y="243841"/>
            <a:ext cx="8142514" cy="914399"/>
          </a:xfrm>
          <a:prstGeom prst="roundRect">
            <a:avLst/>
          </a:prstGeom>
          <a:solidFill>
            <a:srgbClr val="60C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dirty="0">
                <a:solidFill>
                  <a:schemeClr val="tx1"/>
                </a:solidFill>
              </a:rPr>
              <a:t>Abstract:</a:t>
            </a:r>
            <a:endParaRPr lang="en-US" sz="6000" dirty="0">
              <a:solidFill>
                <a:schemeClr val="tx1"/>
              </a:solidFill>
            </a:endParaRPr>
          </a:p>
        </p:txBody>
      </p:sp>
      <p:sp>
        <p:nvSpPr>
          <p:cNvPr id="20" name="TextBox 19"/>
          <p:cNvSpPr txBox="1"/>
          <p:nvPr/>
        </p:nvSpPr>
        <p:spPr>
          <a:xfrm>
            <a:off x="13318204" y="20298272"/>
            <a:ext cx="10827005" cy="707886"/>
          </a:xfrm>
          <a:prstGeom prst="rect">
            <a:avLst/>
          </a:prstGeom>
          <a:noFill/>
        </p:spPr>
        <p:txBody>
          <a:bodyPr wrap="square" rtlCol="0">
            <a:spAutoFit/>
          </a:bodyPr>
          <a:lstStyle/>
          <a:p>
            <a:r>
              <a:rPr lang="en-US" sz="4000" b="1" dirty="0"/>
              <a:t>Click Section Headings to View Additional Content</a:t>
            </a:r>
          </a:p>
        </p:txBody>
      </p:sp>
      <p:sp>
        <p:nvSpPr>
          <p:cNvPr id="21" name="Rectangle 20"/>
          <p:cNvSpPr/>
          <p:nvPr/>
        </p:nvSpPr>
        <p:spPr>
          <a:xfrm>
            <a:off x="9056912" y="243840"/>
            <a:ext cx="2754087" cy="1494491"/>
          </a:xfrm>
          <a:prstGeom prst="rect">
            <a:avLst/>
          </a:prstGeom>
          <a:solidFill>
            <a:srgbClr val="60C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Logo</a:t>
            </a:r>
          </a:p>
        </p:txBody>
      </p:sp>
      <p:pic>
        <p:nvPicPr>
          <p:cNvPr id="4" name="Picture 3" descr="A picture containing text&#10;&#10;Description automatically generated">
            <a:extLst>
              <a:ext uri="{FF2B5EF4-FFF2-40B4-BE49-F238E27FC236}">
                <a16:creationId xmlns:a16="http://schemas.microsoft.com/office/drawing/2014/main" id="{6E910444-C12C-4077-9DC6-FBC603D9F52B}"/>
              </a:ext>
            </a:extLst>
          </p:cNvPr>
          <p:cNvPicPr>
            <a:picLocks noChangeAspect="1"/>
          </p:cNvPicPr>
          <p:nvPr/>
        </p:nvPicPr>
        <p:blipFill>
          <a:blip r:embed="rId8"/>
          <a:stretch>
            <a:fillRect/>
          </a:stretch>
        </p:blipFill>
        <p:spPr>
          <a:xfrm>
            <a:off x="8986385" y="129541"/>
            <a:ext cx="3838075" cy="3336214"/>
          </a:xfrm>
          <a:prstGeom prst="rect">
            <a:avLst/>
          </a:prstGeom>
        </p:spPr>
      </p:pic>
      <p:pic>
        <p:nvPicPr>
          <p:cNvPr id="7" name="Picture 6" descr="Graphical user interface, website&#10;&#10;Description automatically generated">
            <a:extLst>
              <a:ext uri="{FF2B5EF4-FFF2-40B4-BE49-F238E27FC236}">
                <a16:creationId xmlns:a16="http://schemas.microsoft.com/office/drawing/2014/main" id="{572E5446-75C5-4602-B486-B9C20EC89EE8}"/>
              </a:ext>
            </a:extLst>
          </p:cNvPr>
          <p:cNvPicPr>
            <a:picLocks noChangeAspect="1"/>
          </p:cNvPicPr>
          <p:nvPr/>
        </p:nvPicPr>
        <p:blipFill>
          <a:blip r:embed="rId9"/>
          <a:stretch>
            <a:fillRect/>
          </a:stretch>
        </p:blipFill>
        <p:spPr>
          <a:xfrm>
            <a:off x="8986385" y="129541"/>
            <a:ext cx="10277475" cy="452437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C09DE092-432D-4D18-950D-BAFFAD443F4A}"/>
              </a:ext>
            </a:extLst>
          </p:cNvPr>
          <p:cNvPicPr>
            <a:picLocks noChangeAspect="1"/>
          </p:cNvPicPr>
          <p:nvPr/>
        </p:nvPicPr>
        <p:blipFill>
          <a:blip r:embed="rId10"/>
          <a:stretch>
            <a:fillRect/>
          </a:stretch>
        </p:blipFill>
        <p:spPr>
          <a:xfrm>
            <a:off x="17917218" y="15467254"/>
            <a:ext cx="10267950" cy="5470918"/>
          </a:xfrm>
          <a:prstGeom prst="rect">
            <a:avLst/>
          </a:prstGeom>
        </p:spPr>
      </p:pic>
      <p:sp>
        <p:nvSpPr>
          <p:cNvPr id="32" name="TextBox 31">
            <a:extLst>
              <a:ext uri="{FF2B5EF4-FFF2-40B4-BE49-F238E27FC236}">
                <a16:creationId xmlns:a16="http://schemas.microsoft.com/office/drawing/2014/main" id="{959F2D9D-B44D-4E60-92B5-3AA805111C2C}"/>
              </a:ext>
            </a:extLst>
          </p:cNvPr>
          <p:cNvSpPr txBox="1"/>
          <p:nvPr/>
        </p:nvSpPr>
        <p:spPr>
          <a:xfrm>
            <a:off x="9315450" y="4634603"/>
            <a:ext cx="18859500" cy="11899155"/>
          </a:xfrm>
          <a:prstGeom prst="rect">
            <a:avLst/>
          </a:prstGeom>
          <a:noFill/>
        </p:spPr>
        <p:txBody>
          <a:bodyPr wrap="square">
            <a:spAutoFit/>
          </a:bodyPr>
          <a:lstStyle/>
          <a:p>
            <a:pPr marL="0" marR="0">
              <a:lnSpc>
                <a:spcPct val="107000"/>
              </a:lnSpc>
              <a:spcBef>
                <a:spcPts val="0"/>
              </a:spcBef>
              <a:spcAft>
                <a:spcPts val="800"/>
              </a:spcAft>
            </a:pPr>
            <a:r>
              <a:rPr lang="en-US" sz="6000" dirty="0">
                <a:effectLst/>
                <a:latin typeface="Times New Roman" panose="02020603050405020304" pitchFamily="18" charset="0"/>
                <a:ea typeface="Calibri" panose="020F0502020204030204" pitchFamily="34" charset="0"/>
                <a:cs typeface="Times New Roman" panose="02020603050405020304" pitchFamily="18" charset="0"/>
              </a:rPr>
              <a:t>Like the ISS, DORIS will be an international enterprise. It is proposed that DORIS be a multi-national endeavor, with opportunities for all UN member nations, regardless of their seafaring history or access to coastlines. DORIS should offer a low barrier to participation, emulating the guidelines established by the R/V </a:t>
            </a:r>
            <a:r>
              <a:rPr lang="en-US" sz="6000" dirty="0" err="1">
                <a:effectLst/>
                <a:latin typeface="Times New Roman" panose="02020603050405020304" pitchFamily="18" charset="0"/>
                <a:ea typeface="Calibri" panose="020F0502020204030204" pitchFamily="34" charset="0"/>
                <a:cs typeface="Times New Roman" panose="02020603050405020304" pitchFamily="18" charset="0"/>
              </a:rPr>
              <a:t>Falkor</a:t>
            </a:r>
            <a:r>
              <a:rPr lang="en-US" sz="6000" dirty="0">
                <a:effectLst/>
                <a:latin typeface="Times New Roman" panose="02020603050405020304" pitchFamily="18" charset="0"/>
                <a:ea typeface="Calibri" panose="020F0502020204030204" pitchFamily="34" charset="0"/>
                <a:cs typeface="Times New Roman" panose="02020603050405020304" pitchFamily="18" charset="0"/>
              </a:rPr>
              <a:t>, an oceanographic research vessel operated by the Schmidt Ocean Institute in Germany, where post-secondary school students are encouraged to participate. It is expected that the benefits of regenerating the Ocean’s health and establishing Blue Economy opportunities will outweigh the costs of participation in the DORIS mission.</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3" name="Picture 22" descr="A picture containing text&#10;&#10;Description automatically generated">
            <a:extLst>
              <a:ext uri="{FF2B5EF4-FFF2-40B4-BE49-F238E27FC236}">
                <a16:creationId xmlns:a16="http://schemas.microsoft.com/office/drawing/2014/main" id="{AC162AE8-DAAB-4DF6-B513-974B6DD627D7}"/>
              </a:ext>
            </a:extLst>
          </p:cNvPr>
          <p:cNvPicPr>
            <a:picLocks noChangeAspect="1"/>
          </p:cNvPicPr>
          <p:nvPr/>
        </p:nvPicPr>
        <p:blipFill>
          <a:blip r:embed="rId8"/>
          <a:stretch>
            <a:fillRect/>
          </a:stretch>
        </p:blipFill>
        <p:spPr>
          <a:xfrm>
            <a:off x="19334387" y="533630"/>
            <a:ext cx="3917791" cy="3634581"/>
          </a:xfrm>
          <a:prstGeom prst="rect">
            <a:avLst/>
          </a:prstGeom>
        </p:spPr>
      </p:pic>
      <p:pic>
        <p:nvPicPr>
          <p:cNvPr id="34" name="Picture 33" descr="A picture containing indoor, ceiling, floor, people&#10;&#10;Description automatically generated">
            <a:extLst>
              <a:ext uri="{FF2B5EF4-FFF2-40B4-BE49-F238E27FC236}">
                <a16:creationId xmlns:a16="http://schemas.microsoft.com/office/drawing/2014/main" id="{F6E36582-760D-4737-8B28-EE91B4715319}"/>
              </a:ext>
            </a:extLst>
          </p:cNvPr>
          <p:cNvPicPr>
            <a:picLocks noChangeAspect="1"/>
          </p:cNvPicPr>
          <p:nvPr/>
        </p:nvPicPr>
        <p:blipFill>
          <a:blip r:embed="rId11"/>
          <a:stretch>
            <a:fillRect/>
          </a:stretch>
        </p:blipFill>
        <p:spPr>
          <a:xfrm>
            <a:off x="9056913" y="16508649"/>
            <a:ext cx="4649598" cy="4254263"/>
          </a:xfrm>
          <a:prstGeom prst="rect">
            <a:avLst/>
          </a:prstGeom>
        </p:spPr>
      </p:pic>
      <p:pic>
        <p:nvPicPr>
          <p:cNvPr id="36" name="Picture 35" descr="A picture containing text, indoor, floor&#10;&#10;Description automatically generated">
            <a:extLst>
              <a:ext uri="{FF2B5EF4-FFF2-40B4-BE49-F238E27FC236}">
                <a16:creationId xmlns:a16="http://schemas.microsoft.com/office/drawing/2014/main" id="{538E9B5B-FAC8-4860-BDF7-29E5B513216A}"/>
              </a:ext>
            </a:extLst>
          </p:cNvPr>
          <p:cNvPicPr>
            <a:picLocks noChangeAspect="1"/>
          </p:cNvPicPr>
          <p:nvPr/>
        </p:nvPicPr>
        <p:blipFill>
          <a:blip r:embed="rId12"/>
          <a:stretch>
            <a:fillRect/>
          </a:stretch>
        </p:blipFill>
        <p:spPr>
          <a:xfrm>
            <a:off x="13318204" y="16616213"/>
            <a:ext cx="4599014" cy="4524375"/>
          </a:xfrm>
          <a:prstGeom prst="rect">
            <a:avLst/>
          </a:prstGeom>
        </p:spPr>
      </p:pic>
    </p:spTree>
    <p:extLst>
      <p:ext uri="{BB962C8B-B14F-4D97-AF65-F5344CB8AC3E}">
        <p14:creationId xmlns:p14="http://schemas.microsoft.com/office/powerpoint/2010/main" val="42507742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advClick="0">
        <p159:morph option="byObject"/>
      </p:transition>
    </mc:Choice>
    <mc:Fallback xmlns="">
      <p:transition spd="slow"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056913" y="304801"/>
            <a:ext cx="19420115" cy="1985159"/>
          </a:xfrm>
          <a:prstGeom prst="rect">
            <a:avLst/>
          </a:prstGeom>
          <a:noFill/>
        </p:spPr>
        <p:txBody>
          <a:bodyPr wrap="square" rtlCol="0">
            <a:spAutoFit/>
          </a:bodyPr>
          <a:lstStyle/>
          <a:p>
            <a:pPr algn="ctr"/>
            <a:r>
              <a:rPr lang="en-US" sz="4800" b="1" i="1" dirty="0">
                <a:solidFill>
                  <a:schemeClr val="bg1">
                    <a:lumMod val="95000"/>
                  </a:schemeClr>
                </a:solidFill>
              </a:rPr>
              <a:t>Title: </a:t>
            </a:r>
          </a:p>
          <a:p>
            <a:pPr algn="ctr"/>
            <a:r>
              <a:rPr lang="en-US" sz="4000" i="1" dirty="0">
                <a:solidFill>
                  <a:schemeClr val="bg1">
                    <a:lumMod val="95000"/>
                  </a:schemeClr>
                </a:solidFill>
              </a:rPr>
              <a:t>Author(s): </a:t>
            </a:r>
          </a:p>
          <a:p>
            <a:pPr algn="ctr"/>
            <a:r>
              <a:rPr lang="en-US" sz="3500" i="1" dirty="0">
                <a:solidFill>
                  <a:schemeClr val="bg1">
                    <a:lumMod val="95000"/>
                  </a:schemeClr>
                </a:solidFill>
              </a:rPr>
              <a:t>Affiliations: </a:t>
            </a:r>
          </a:p>
        </p:txBody>
      </p:sp>
      <p:sp>
        <p:nvSpPr>
          <p:cNvPr id="8" name="Text Box 1383">
            <a:hlinkClick r:id="rId2" action="ppaction://hlinksldjump"/>
          </p:cNvPr>
          <p:cNvSpPr txBox="1">
            <a:spLocks noChangeArrowheads="1"/>
          </p:cNvSpPr>
          <p:nvPr/>
        </p:nvSpPr>
        <p:spPr bwMode="auto">
          <a:xfrm>
            <a:off x="315687" y="7316805"/>
            <a:ext cx="8142514" cy="2638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3517" tIns="56757" rIns="113517" bIns="56757">
            <a:spAutoFit/>
          </a:bodyPr>
          <a:lstStyle>
            <a:lvl1pPr defTabSz="815975" eaLnBrk="0" hangingPunct="0">
              <a:defRPr sz="300">
                <a:solidFill>
                  <a:schemeClr val="tx1"/>
                </a:solidFill>
                <a:latin typeface="Arial" charset="0"/>
                <a:ea typeface="ＭＳ Ｐゴシック" charset="0"/>
                <a:cs typeface="ＭＳ Ｐゴシック" charset="0"/>
              </a:defRPr>
            </a:lvl1pPr>
            <a:lvl2pPr marL="742950" indent="-285750" defTabSz="815975" eaLnBrk="0" hangingPunct="0">
              <a:defRPr sz="300">
                <a:solidFill>
                  <a:schemeClr val="tx1"/>
                </a:solidFill>
                <a:latin typeface="Arial" charset="0"/>
                <a:ea typeface="ＭＳ Ｐゴシック" charset="0"/>
              </a:defRPr>
            </a:lvl2pPr>
            <a:lvl3pPr marL="1143000" indent="-228600" defTabSz="815975" eaLnBrk="0" hangingPunct="0">
              <a:defRPr sz="300">
                <a:solidFill>
                  <a:schemeClr val="tx1"/>
                </a:solidFill>
                <a:latin typeface="Arial" charset="0"/>
                <a:ea typeface="ＭＳ Ｐゴシック" charset="0"/>
              </a:defRPr>
            </a:lvl3pPr>
            <a:lvl4pPr marL="1600200" indent="-228600" defTabSz="815975" eaLnBrk="0" hangingPunct="0">
              <a:defRPr sz="300">
                <a:solidFill>
                  <a:schemeClr val="tx1"/>
                </a:solidFill>
                <a:latin typeface="Arial" charset="0"/>
                <a:ea typeface="ＭＳ Ｐゴシック" charset="0"/>
              </a:defRPr>
            </a:lvl4pPr>
            <a:lvl5pPr marL="2057400" indent="-228600" defTabSz="815975" eaLnBrk="0" hangingPunct="0">
              <a:defRPr sz="300">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300">
                <a:solidFill>
                  <a:schemeClr val="tx1"/>
                </a:solidFill>
                <a:latin typeface="Arial" charset="0"/>
                <a:ea typeface="ＭＳ Ｐゴシック" charset="0"/>
              </a:defRPr>
            </a:lvl9pPr>
          </a:lstStyle>
          <a:p>
            <a:pPr marL="457200" lvl="0" indent="-457200">
              <a:buFont typeface="Arial"/>
              <a:buChar char="•"/>
            </a:pPr>
            <a:r>
              <a:rPr lang="en-US" sz="2800" dirty="0">
                <a:latin typeface="+mn-lt"/>
              </a:rPr>
              <a:t>Keep it short and sweet.</a:t>
            </a:r>
          </a:p>
          <a:p>
            <a:pPr marL="457200" lvl="0" indent="-457200">
              <a:buFont typeface="Arial"/>
              <a:buChar char="•"/>
            </a:pPr>
            <a:r>
              <a:rPr lang="en-US" sz="2800" dirty="0">
                <a:latin typeface="+mn-lt"/>
              </a:rPr>
              <a:t>More explanation and images/graphs/videos will be viewable in the center when this section is selected.</a:t>
            </a:r>
          </a:p>
          <a:p>
            <a:pPr marL="457200" lvl="0" indent="-457200">
              <a:buFont typeface="Arial"/>
              <a:buChar char="•"/>
            </a:pPr>
            <a:r>
              <a:rPr lang="en-US" sz="2800" dirty="0">
                <a:latin typeface="+mn-lt"/>
              </a:rPr>
              <a:t>Around 3-4 bullet points. </a:t>
            </a:r>
          </a:p>
          <a:p>
            <a:endParaRPr lang="en-US" sz="2400" dirty="0">
              <a:latin typeface="+mn-lt"/>
            </a:endParaRPr>
          </a:p>
        </p:txBody>
      </p:sp>
      <p:sp>
        <p:nvSpPr>
          <p:cNvPr id="9" name="Text Box 1383">
            <a:hlinkClick r:id="rId3" action="ppaction://hlinksldjump"/>
          </p:cNvPr>
          <p:cNvSpPr txBox="1">
            <a:spLocks noChangeArrowheads="1"/>
          </p:cNvSpPr>
          <p:nvPr/>
        </p:nvSpPr>
        <p:spPr bwMode="auto">
          <a:xfrm>
            <a:off x="315687" y="11005429"/>
            <a:ext cx="8142514" cy="99634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3517" tIns="56757" rIns="113517" bIns="56757">
            <a:spAutoFit/>
          </a:bodyPr>
          <a:lstStyle>
            <a:lvl1pPr defTabSz="815975" eaLnBrk="0" hangingPunct="0">
              <a:defRPr sz="300">
                <a:solidFill>
                  <a:schemeClr val="tx1"/>
                </a:solidFill>
                <a:latin typeface="Arial" charset="0"/>
                <a:ea typeface="ＭＳ Ｐゴシック" charset="0"/>
                <a:cs typeface="ＭＳ Ｐゴシック" charset="0"/>
              </a:defRPr>
            </a:lvl1pPr>
            <a:lvl2pPr marL="742950" indent="-285750" defTabSz="815975" eaLnBrk="0" hangingPunct="0">
              <a:defRPr sz="300">
                <a:solidFill>
                  <a:schemeClr val="tx1"/>
                </a:solidFill>
                <a:latin typeface="Arial" charset="0"/>
                <a:ea typeface="ＭＳ Ｐゴシック" charset="0"/>
              </a:defRPr>
            </a:lvl2pPr>
            <a:lvl3pPr marL="1143000" indent="-228600" defTabSz="815975" eaLnBrk="0" hangingPunct="0">
              <a:defRPr sz="300">
                <a:solidFill>
                  <a:schemeClr val="tx1"/>
                </a:solidFill>
                <a:latin typeface="Arial" charset="0"/>
                <a:ea typeface="ＭＳ Ｐゴシック" charset="0"/>
              </a:defRPr>
            </a:lvl3pPr>
            <a:lvl4pPr marL="1600200" indent="-228600" defTabSz="815975" eaLnBrk="0" hangingPunct="0">
              <a:defRPr sz="300">
                <a:solidFill>
                  <a:schemeClr val="tx1"/>
                </a:solidFill>
                <a:latin typeface="Arial" charset="0"/>
                <a:ea typeface="ＭＳ Ｐゴシック" charset="0"/>
              </a:defRPr>
            </a:lvl4pPr>
            <a:lvl5pPr marL="2057400" indent="-228600" defTabSz="815975" eaLnBrk="0" hangingPunct="0">
              <a:defRPr sz="300">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300">
                <a:solidFill>
                  <a:schemeClr val="tx1"/>
                </a:solidFill>
                <a:latin typeface="Arial" charset="0"/>
                <a:ea typeface="ＭＳ Ｐゴシック" charset="0"/>
              </a:defRPr>
            </a:lvl9pPr>
          </a:lstStyle>
          <a:p>
            <a:pPr marL="514350" lvl="0" indent="-514350">
              <a:buFont typeface="+mj-lt"/>
              <a:buAutoNum type="arabicPeriod"/>
            </a:pPr>
            <a:r>
              <a:rPr lang="en-US" sz="2800" dirty="0">
                <a:latin typeface="+mn-lt"/>
              </a:rPr>
              <a:t>Step-by-step explanation</a:t>
            </a:r>
          </a:p>
          <a:p>
            <a:pPr marL="514350" lvl="0" indent="-514350">
              <a:buFont typeface="+mj-lt"/>
              <a:buAutoNum type="arabicPeriod"/>
            </a:pPr>
            <a:r>
              <a:rPr lang="en-US" sz="2800" dirty="0">
                <a:latin typeface="+mn-lt"/>
              </a:rPr>
              <a:t>More explanation and images/graphs/videos will be viewable in the center when this section is selected.</a:t>
            </a:r>
          </a:p>
          <a:p>
            <a:pPr marL="514350" lvl="0" indent="-514350">
              <a:buFont typeface="+mj-lt"/>
              <a:buAutoNum type="arabicPeriod"/>
            </a:pPr>
            <a:r>
              <a:rPr lang="en-US" sz="2800" dirty="0">
                <a:latin typeface="+mn-lt"/>
              </a:rPr>
              <a:t>As many bullet points as needed, but keep it around  5-6 (fit within this side of the page.</a:t>
            </a: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r>
              <a:rPr lang="en-US" sz="2800" dirty="0">
                <a:latin typeface="+mn-lt"/>
              </a:rPr>
              <a:t>Don’t exceed past this point.</a:t>
            </a:r>
          </a:p>
          <a:p>
            <a:pPr marL="457200" indent="-457200">
              <a:buFont typeface="+mj-lt"/>
              <a:buAutoNum type="arabicPeriod"/>
            </a:pPr>
            <a:endParaRPr lang="en-US" sz="2400" dirty="0">
              <a:latin typeface="+mn-lt"/>
            </a:endParaRPr>
          </a:p>
        </p:txBody>
      </p:sp>
      <p:sp>
        <p:nvSpPr>
          <p:cNvPr id="10" name="Action Button: Home 9">
            <a:hlinkClick r:id="" action="ppaction://hlinkshowjump?jump=firstslide" highlightClick="1"/>
          </p:cNvPr>
          <p:cNvSpPr/>
          <p:nvPr/>
        </p:nvSpPr>
        <p:spPr>
          <a:xfrm>
            <a:off x="35956204" y="19630800"/>
            <a:ext cx="1143000" cy="1143000"/>
          </a:xfrm>
          <a:prstGeom prst="actionButtonHome">
            <a:avLst/>
          </a:prstGeom>
          <a:solidFill>
            <a:sysClr val="windowText" lastClr="000000"/>
          </a:solidFill>
          <a:ln w="12700" cap="flat" cmpd="sng" algn="ctr">
            <a:solidFill>
              <a:sysClr val="window" lastClr="FFFFFF"/>
            </a:solidFill>
            <a:prstDash val="solid"/>
          </a:ln>
          <a:effectLst/>
        </p:spPr>
        <p:txBody>
          <a:bodyPr rot="0" spcFirstLastPara="0" vertOverflow="overflow" horzOverflow="overflow" vert="horz" wrap="square" lIns="280805" tIns="140401" rIns="280805" bIns="140401" numCol="1" spcCol="0" rtlCol="0" fromWordArt="0" anchor="ctr" anchorCtr="0" forceAA="0" compatLnSpc="1">
            <a:prstTxWarp prst="textNoShape">
              <a:avLst/>
            </a:prstTxWarp>
            <a:noAutofit/>
          </a:bodyPr>
          <a:lstStyle/>
          <a:p>
            <a:pPr algn="ctr" defTabSz="1404253">
              <a:defRPr/>
            </a:pPr>
            <a:endParaRPr lang="en-US" sz="16800" kern="0">
              <a:solidFill>
                <a:prstClr val="white"/>
              </a:solidFill>
              <a:latin typeface="Trebuchet MS" panose="020B0603020202020204"/>
            </a:endParaRPr>
          </a:p>
        </p:txBody>
      </p:sp>
      <p:sp>
        <p:nvSpPr>
          <p:cNvPr id="11" name="Text Box 1383">
            <a:hlinkClick r:id="rId4" action="ppaction://hlinksldjump"/>
          </p:cNvPr>
          <p:cNvSpPr txBox="1">
            <a:spLocks noChangeArrowheads="1"/>
          </p:cNvSpPr>
          <p:nvPr/>
        </p:nvSpPr>
        <p:spPr bwMode="auto">
          <a:xfrm>
            <a:off x="28956690" y="1371601"/>
            <a:ext cx="8142514" cy="44234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3517" tIns="56757" rIns="113517" bIns="56757">
            <a:spAutoFit/>
          </a:bodyPr>
          <a:lstStyle>
            <a:lvl1pPr defTabSz="815975" eaLnBrk="0" hangingPunct="0">
              <a:defRPr sz="300">
                <a:solidFill>
                  <a:schemeClr val="tx1"/>
                </a:solidFill>
                <a:latin typeface="Arial" charset="0"/>
                <a:ea typeface="ＭＳ Ｐゴシック" charset="0"/>
                <a:cs typeface="ＭＳ Ｐゴシック" charset="0"/>
              </a:defRPr>
            </a:lvl1pPr>
            <a:lvl2pPr marL="742950" indent="-285750" defTabSz="815975" eaLnBrk="0" hangingPunct="0">
              <a:defRPr sz="300">
                <a:solidFill>
                  <a:schemeClr val="tx1"/>
                </a:solidFill>
                <a:latin typeface="Arial" charset="0"/>
                <a:ea typeface="ＭＳ Ｐゴシック" charset="0"/>
              </a:defRPr>
            </a:lvl2pPr>
            <a:lvl3pPr marL="1143000" indent="-228600" defTabSz="815975" eaLnBrk="0" hangingPunct="0">
              <a:defRPr sz="300">
                <a:solidFill>
                  <a:schemeClr val="tx1"/>
                </a:solidFill>
                <a:latin typeface="Arial" charset="0"/>
                <a:ea typeface="ＭＳ Ｐゴシック" charset="0"/>
              </a:defRPr>
            </a:lvl3pPr>
            <a:lvl4pPr marL="1600200" indent="-228600" defTabSz="815975" eaLnBrk="0" hangingPunct="0">
              <a:defRPr sz="300">
                <a:solidFill>
                  <a:schemeClr val="tx1"/>
                </a:solidFill>
                <a:latin typeface="Arial" charset="0"/>
                <a:ea typeface="ＭＳ Ｐゴシック" charset="0"/>
              </a:defRPr>
            </a:lvl4pPr>
            <a:lvl5pPr marL="2057400" indent="-228600" defTabSz="815975" eaLnBrk="0" hangingPunct="0">
              <a:defRPr sz="300">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300">
                <a:solidFill>
                  <a:schemeClr val="tx1"/>
                </a:solidFill>
                <a:latin typeface="Arial" charset="0"/>
                <a:ea typeface="ＭＳ Ｐゴシック" charset="0"/>
              </a:defRPr>
            </a:lvl9pPr>
          </a:lstStyle>
          <a:p>
            <a:pPr marL="342900" indent="-342900">
              <a:buFont typeface="Arial" charset="0"/>
              <a:buChar char="•"/>
            </a:pPr>
            <a:r>
              <a:rPr lang="en-US" sz="2800" dirty="0">
                <a:latin typeface="+mn-lt"/>
              </a:rPr>
              <a:t>Include and image or a graph for visual appeal. If you have more than one, they will be viewable in the center when this section is selected.</a:t>
            </a:r>
          </a:p>
          <a:p>
            <a:pPr marL="342900" indent="-342900">
              <a:buFont typeface="Arial" charset="0"/>
              <a:buChar char="•"/>
            </a:pPr>
            <a:endParaRPr lang="en-US" sz="2800" dirty="0">
              <a:latin typeface="+mn-lt"/>
            </a:endParaRPr>
          </a:p>
          <a:p>
            <a:pPr marL="342900" indent="-342900">
              <a:buFont typeface="Arial" charset="0"/>
              <a:buChar char="•"/>
            </a:pPr>
            <a:endParaRPr lang="en-US" sz="2800" dirty="0">
              <a:latin typeface="+mn-lt"/>
            </a:endParaRPr>
          </a:p>
          <a:p>
            <a:pPr marL="342900" indent="-342900">
              <a:buFont typeface="Arial" charset="0"/>
              <a:buChar char="•"/>
            </a:pPr>
            <a:endParaRPr lang="en-US" sz="2800" dirty="0">
              <a:latin typeface="+mn-lt"/>
            </a:endParaRPr>
          </a:p>
          <a:p>
            <a:pPr marL="342900" indent="-342900">
              <a:buFont typeface="Arial" charset="0"/>
              <a:buChar char="•"/>
            </a:pPr>
            <a:endParaRPr lang="en-US" sz="2800" dirty="0">
              <a:latin typeface="+mn-lt"/>
            </a:endParaRPr>
          </a:p>
          <a:p>
            <a:pPr marL="342900" indent="-342900">
              <a:buFont typeface="Arial" charset="0"/>
              <a:buChar char="•"/>
            </a:pPr>
            <a:endParaRPr lang="en-US" sz="2800" dirty="0">
              <a:latin typeface="+mn-lt"/>
            </a:endParaRPr>
          </a:p>
          <a:p>
            <a:pPr marL="342900" indent="-342900">
              <a:buFont typeface="Arial" charset="0"/>
              <a:buChar char="•"/>
            </a:pPr>
            <a:endParaRPr lang="en-US" sz="2800" dirty="0">
              <a:latin typeface="+mn-lt"/>
            </a:endParaRPr>
          </a:p>
          <a:p>
            <a:pPr marL="342900" indent="-342900">
              <a:buFont typeface="Arial" charset="0"/>
              <a:buChar char="•"/>
            </a:pPr>
            <a:r>
              <a:rPr lang="en-US" sz="2800" dirty="0">
                <a:latin typeface="+mn-lt"/>
              </a:rPr>
              <a:t>Don’t exceed past this point.</a:t>
            </a:r>
          </a:p>
        </p:txBody>
      </p:sp>
      <p:sp>
        <p:nvSpPr>
          <p:cNvPr id="12" name="Text Box 1383">
            <a:hlinkClick r:id="rId5" action="ppaction://hlinksldjump"/>
          </p:cNvPr>
          <p:cNvSpPr txBox="1">
            <a:spLocks noChangeArrowheads="1"/>
          </p:cNvSpPr>
          <p:nvPr/>
        </p:nvSpPr>
        <p:spPr bwMode="auto">
          <a:xfrm>
            <a:off x="28956690" y="7411978"/>
            <a:ext cx="8142514" cy="2638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3517" tIns="56757" rIns="113517" bIns="56757">
            <a:spAutoFit/>
          </a:bodyPr>
          <a:lstStyle>
            <a:lvl1pPr defTabSz="815975" eaLnBrk="0" hangingPunct="0">
              <a:defRPr sz="300">
                <a:solidFill>
                  <a:schemeClr val="tx1"/>
                </a:solidFill>
                <a:latin typeface="Arial" charset="0"/>
                <a:ea typeface="ＭＳ Ｐゴシック" charset="0"/>
                <a:cs typeface="ＭＳ Ｐゴシック" charset="0"/>
              </a:defRPr>
            </a:lvl1pPr>
            <a:lvl2pPr marL="742950" indent="-285750" defTabSz="815975" eaLnBrk="0" hangingPunct="0">
              <a:defRPr sz="300">
                <a:solidFill>
                  <a:schemeClr val="tx1"/>
                </a:solidFill>
                <a:latin typeface="Arial" charset="0"/>
                <a:ea typeface="ＭＳ Ｐゴシック" charset="0"/>
              </a:defRPr>
            </a:lvl2pPr>
            <a:lvl3pPr marL="1143000" indent="-228600" defTabSz="815975" eaLnBrk="0" hangingPunct="0">
              <a:defRPr sz="300">
                <a:solidFill>
                  <a:schemeClr val="tx1"/>
                </a:solidFill>
                <a:latin typeface="Arial" charset="0"/>
                <a:ea typeface="ＭＳ Ｐゴシック" charset="0"/>
              </a:defRPr>
            </a:lvl3pPr>
            <a:lvl4pPr marL="1600200" indent="-228600" defTabSz="815975" eaLnBrk="0" hangingPunct="0">
              <a:defRPr sz="300">
                <a:solidFill>
                  <a:schemeClr val="tx1"/>
                </a:solidFill>
                <a:latin typeface="Arial" charset="0"/>
                <a:ea typeface="ＭＳ Ｐゴシック" charset="0"/>
              </a:defRPr>
            </a:lvl4pPr>
            <a:lvl5pPr marL="2057400" indent="-228600" defTabSz="815975" eaLnBrk="0" hangingPunct="0">
              <a:defRPr sz="300">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300">
                <a:solidFill>
                  <a:schemeClr val="tx1"/>
                </a:solidFill>
                <a:latin typeface="Arial" charset="0"/>
                <a:ea typeface="ＭＳ Ｐゴシック" charset="0"/>
              </a:defRPr>
            </a:lvl9pPr>
          </a:lstStyle>
          <a:p>
            <a:pPr marL="457200" lvl="0" indent="-457200">
              <a:buFont typeface="Arial"/>
              <a:buChar char="•"/>
            </a:pPr>
            <a:r>
              <a:rPr lang="en-US" sz="2800" dirty="0">
                <a:latin typeface="+mn-lt"/>
              </a:rPr>
              <a:t>Keep it short and sweet.</a:t>
            </a:r>
          </a:p>
          <a:p>
            <a:pPr marL="457200" lvl="0" indent="-457200">
              <a:buFont typeface="Arial"/>
              <a:buChar char="•"/>
            </a:pPr>
            <a:r>
              <a:rPr lang="en-US" sz="2800" dirty="0">
                <a:latin typeface="+mn-lt"/>
              </a:rPr>
              <a:t>More explanation and images/graphs/videos will be viewable in the center when this section is selected.</a:t>
            </a:r>
          </a:p>
          <a:p>
            <a:pPr marL="457200" lvl="0" indent="-457200">
              <a:buFont typeface="Arial"/>
              <a:buChar char="•"/>
            </a:pPr>
            <a:r>
              <a:rPr lang="en-US" sz="2800" dirty="0">
                <a:latin typeface="+mn-lt"/>
              </a:rPr>
              <a:t>Around 3-4 bullet points. </a:t>
            </a:r>
          </a:p>
          <a:p>
            <a:endParaRPr lang="en-US" sz="2400" dirty="0">
              <a:latin typeface="+mn-lt"/>
            </a:endParaRPr>
          </a:p>
        </p:txBody>
      </p:sp>
      <p:sp>
        <p:nvSpPr>
          <p:cNvPr id="13" name="Text Box 1383">
            <a:hlinkClick r:id="rId6" action="ppaction://hlinksldjump"/>
          </p:cNvPr>
          <p:cNvSpPr txBox="1">
            <a:spLocks noChangeArrowheads="1"/>
          </p:cNvSpPr>
          <p:nvPr/>
        </p:nvSpPr>
        <p:spPr bwMode="auto">
          <a:xfrm>
            <a:off x="28956690" y="11842511"/>
            <a:ext cx="8142514" cy="2638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3517" tIns="56757" rIns="113517" bIns="56757">
            <a:spAutoFit/>
          </a:bodyPr>
          <a:lstStyle>
            <a:lvl1pPr defTabSz="815975" eaLnBrk="0" hangingPunct="0">
              <a:defRPr sz="300">
                <a:solidFill>
                  <a:schemeClr val="tx1"/>
                </a:solidFill>
                <a:latin typeface="Arial" charset="0"/>
                <a:ea typeface="ＭＳ Ｐゴシック" charset="0"/>
                <a:cs typeface="ＭＳ Ｐゴシック" charset="0"/>
              </a:defRPr>
            </a:lvl1pPr>
            <a:lvl2pPr marL="742950" indent="-285750" defTabSz="815975" eaLnBrk="0" hangingPunct="0">
              <a:defRPr sz="300">
                <a:solidFill>
                  <a:schemeClr val="tx1"/>
                </a:solidFill>
                <a:latin typeface="Arial" charset="0"/>
                <a:ea typeface="ＭＳ Ｐゴシック" charset="0"/>
              </a:defRPr>
            </a:lvl2pPr>
            <a:lvl3pPr marL="1143000" indent="-228600" defTabSz="815975" eaLnBrk="0" hangingPunct="0">
              <a:defRPr sz="300">
                <a:solidFill>
                  <a:schemeClr val="tx1"/>
                </a:solidFill>
                <a:latin typeface="Arial" charset="0"/>
                <a:ea typeface="ＭＳ Ｐゴシック" charset="0"/>
              </a:defRPr>
            </a:lvl3pPr>
            <a:lvl4pPr marL="1600200" indent="-228600" defTabSz="815975" eaLnBrk="0" hangingPunct="0">
              <a:defRPr sz="300">
                <a:solidFill>
                  <a:schemeClr val="tx1"/>
                </a:solidFill>
                <a:latin typeface="Arial" charset="0"/>
                <a:ea typeface="ＭＳ Ｐゴシック" charset="0"/>
              </a:defRPr>
            </a:lvl4pPr>
            <a:lvl5pPr marL="2057400" indent="-228600" defTabSz="815975" eaLnBrk="0" hangingPunct="0">
              <a:defRPr sz="300">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300">
                <a:solidFill>
                  <a:schemeClr val="tx1"/>
                </a:solidFill>
                <a:latin typeface="Arial" charset="0"/>
                <a:ea typeface="ＭＳ Ｐゴシック" charset="0"/>
              </a:defRPr>
            </a:lvl9pPr>
          </a:lstStyle>
          <a:p>
            <a:pPr marL="457200" lvl="0" indent="-457200">
              <a:buFont typeface="Arial"/>
              <a:buChar char="•"/>
            </a:pPr>
            <a:r>
              <a:rPr lang="en-US" sz="2800" dirty="0">
                <a:latin typeface="+mn-lt"/>
              </a:rPr>
              <a:t>Keep it short and sweet.</a:t>
            </a:r>
          </a:p>
          <a:p>
            <a:pPr marL="457200" lvl="0" indent="-457200">
              <a:buFont typeface="Arial"/>
              <a:buChar char="•"/>
            </a:pPr>
            <a:r>
              <a:rPr lang="en-US" sz="2800" dirty="0">
                <a:latin typeface="+mn-lt"/>
              </a:rPr>
              <a:t>More explanation and images/graphs/videos will be viewable in the center when this section is selected.</a:t>
            </a:r>
          </a:p>
          <a:p>
            <a:pPr marL="457200" lvl="0" indent="-457200">
              <a:buFont typeface="Arial"/>
              <a:buChar char="•"/>
            </a:pPr>
            <a:r>
              <a:rPr lang="en-US" sz="2800" dirty="0">
                <a:latin typeface="+mn-lt"/>
              </a:rPr>
              <a:t>Around 3-4 bullet points. </a:t>
            </a:r>
          </a:p>
          <a:p>
            <a:endParaRPr lang="en-US" sz="2400" dirty="0">
              <a:latin typeface="+mn-lt"/>
            </a:endParaRPr>
          </a:p>
        </p:txBody>
      </p:sp>
      <p:sp>
        <p:nvSpPr>
          <p:cNvPr id="14" name="Text Box 1383">
            <a:hlinkClick r:id="" action="ppaction://noaction"/>
          </p:cNvPr>
          <p:cNvSpPr txBox="1">
            <a:spLocks noChangeArrowheads="1"/>
          </p:cNvSpPr>
          <p:nvPr/>
        </p:nvSpPr>
        <p:spPr bwMode="auto">
          <a:xfrm>
            <a:off x="28956690" y="16182425"/>
            <a:ext cx="8142514" cy="1222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3517" tIns="56757" rIns="113517" bIns="56757">
            <a:spAutoFit/>
          </a:bodyPr>
          <a:lstStyle>
            <a:lvl1pPr defTabSz="815975" eaLnBrk="0" hangingPunct="0">
              <a:defRPr sz="300">
                <a:solidFill>
                  <a:schemeClr val="tx1"/>
                </a:solidFill>
                <a:latin typeface="Arial" charset="0"/>
                <a:ea typeface="ＭＳ Ｐゴシック" charset="0"/>
                <a:cs typeface="ＭＳ Ｐゴシック" charset="0"/>
              </a:defRPr>
            </a:lvl1pPr>
            <a:lvl2pPr marL="742950" indent="-285750" defTabSz="815975" eaLnBrk="0" hangingPunct="0">
              <a:defRPr sz="300">
                <a:solidFill>
                  <a:schemeClr val="tx1"/>
                </a:solidFill>
                <a:latin typeface="Arial" charset="0"/>
                <a:ea typeface="ＭＳ Ｐゴシック" charset="0"/>
              </a:defRPr>
            </a:lvl2pPr>
            <a:lvl3pPr marL="1143000" indent="-228600" defTabSz="815975" eaLnBrk="0" hangingPunct="0">
              <a:defRPr sz="300">
                <a:solidFill>
                  <a:schemeClr val="tx1"/>
                </a:solidFill>
                <a:latin typeface="Arial" charset="0"/>
                <a:ea typeface="ＭＳ Ｐゴシック" charset="0"/>
              </a:defRPr>
            </a:lvl3pPr>
            <a:lvl4pPr marL="1600200" indent="-228600" defTabSz="815975" eaLnBrk="0" hangingPunct="0">
              <a:defRPr sz="300">
                <a:solidFill>
                  <a:schemeClr val="tx1"/>
                </a:solidFill>
                <a:latin typeface="Arial" charset="0"/>
                <a:ea typeface="ＭＳ Ｐゴシック" charset="0"/>
              </a:defRPr>
            </a:lvl4pPr>
            <a:lvl5pPr marL="2057400" indent="-228600" defTabSz="815975" eaLnBrk="0" hangingPunct="0">
              <a:defRPr sz="300">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300">
                <a:solidFill>
                  <a:schemeClr val="tx1"/>
                </a:solidFill>
                <a:latin typeface="Arial" charset="0"/>
                <a:ea typeface="ＭＳ Ｐゴシック" charset="0"/>
              </a:defRPr>
            </a:lvl9pPr>
          </a:lstStyle>
          <a:p>
            <a:pPr marL="457200" lvl="0" indent="-457200">
              <a:buFont typeface="Arial"/>
              <a:buChar char="•"/>
            </a:pPr>
            <a:r>
              <a:rPr lang="en-US" sz="1800" dirty="0">
                <a:latin typeface="+mn-lt"/>
              </a:rPr>
              <a:t>Font for this can be relatively small (around 18pt).</a:t>
            </a:r>
          </a:p>
          <a:p>
            <a:pPr marL="457200" lvl="0" indent="-457200">
              <a:buFont typeface="Arial"/>
              <a:buChar char="•"/>
            </a:pPr>
            <a:r>
              <a:rPr lang="en-US" sz="1800" dirty="0">
                <a:latin typeface="+mn-lt"/>
              </a:rPr>
              <a:t>Can give a general thanks or contact information.</a:t>
            </a:r>
          </a:p>
          <a:p>
            <a:pPr marL="457200" lvl="0" indent="-457200">
              <a:buFont typeface="Arial"/>
              <a:buChar char="•"/>
            </a:pPr>
            <a:r>
              <a:rPr lang="en-US" sz="1800" dirty="0">
                <a:latin typeface="+mn-lt"/>
              </a:rPr>
              <a:t>The larger reference list can be viewable in the middle with the section is selected.</a:t>
            </a:r>
          </a:p>
        </p:txBody>
      </p:sp>
      <p:sp>
        <p:nvSpPr>
          <p:cNvPr id="16" name="TextBox 15"/>
          <p:cNvSpPr txBox="1"/>
          <p:nvPr/>
        </p:nvSpPr>
        <p:spPr>
          <a:xfrm>
            <a:off x="14464506" y="3170573"/>
            <a:ext cx="8534400" cy="1246495"/>
          </a:xfrm>
          <a:prstGeom prst="rect">
            <a:avLst/>
          </a:prstGeom>
          <a:noFill/>
        </p:spPr>
        <p:txBody>
          <a:bodyPr wrap="square" rtlCol="0">
            <a:spAutoFit/>
          </a:bodyPr>
          <a:lstStyle/>
          <a:p>
            <a:pPr algn="ctr"/>
            <a:r>
              <a:rPr lang="en-US" sz="7500" b="1" dirty="0">
                <a:solidFill>
                  <a:schemeClr val="bg1">
                    <a:lumMod val="95000"/>
                  </a:schemeClr>
                </a:solidFill>
              </a:rPr>
              <a:t>FIGURES &amp; GRAPHS</a:t>
            </a:r>
          </a:p>
        </p:txBody>
      </p:sp>
      <p:sp>
        <p:nvSpPr>
          <p:cNvPr id="24" name="Text Box 1383">
            <a:hlinkClick r:id="rId7" action="ppaction://hlinksldjump"/>
            <a:extLst>
              <a:ext uri="{FF2B5EF4-FFF2-40B4-BE49-F238E27FC236}">
                <a16:creationId xmlns:a16="http://schemas.microsoft.com/office/drawing/2014/main" id="{DEDE21AF-BD0B-CE4D-8CB8-831A3137A512}"/>
              </a:ext>
            </a:extLst>
          </p:cNvPr>
          <p:cNvSpPr txBox="1">
            <a:spLocks noChangeArrowheads="1"/>
          </p:cNvSpPr>
          <p:nvPr/>
        </p:nvSpPr>
        <p:spPr bwMode="auto">
          <a:xfrm>
            <a:off x="315687" y="1295401"/>
            <a:ext cx="8142514" cy="48851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3517" tIns="56757" rIns="113517" bIns="56757">
            <a:spAutoFit/>
          </a:bodyPr>
          <a:lstStyle>
            <a:lvl1pPr defTabSz="815975" eaLnBrk="0" hangingPunct="0">
              <a:defRPr sz="300">
                <a:solidFill>
                  <a:schemeClr val="tx1"/>
                </a:solidFill>
                <a:latin typeface="Arial" charset="0"/>
                <a:ea typeface="ＭＳ Ｐゴシック" charset="0"/>
                <a:cs typeface="ＭＳ Ｐゴシック" charset="0"/>
              </a:defRPr>
            </a:lvl1pPr>
            <a:lvl2pPr marL="742950" indent="-285750" defTabSz="815975" eaLnBrk="0" hangingPunct="0">
              <a:defRPr sz="300">
                <a:solidFill>
                  <a:schemeClr val="tx1"/>
                </a:solidFill>
                <a:latin typeface="Arial" charset="0"/>
                <a:ea typeface="ＭＳ Ｐゴシック" charset="0"/>
              </a:defRPr>
            </a:lvl2pPr>
            <a:lvl3pPr marL="1143000" indent="-228600" defTabSz="815975" eaLnBrk="0" hangingPunct="0">
              <a:defRPr sz="300">
                <a:solidFill>
                  <a:schemeClr val="tx1"/>
                </a:solidFill>
                <a:latin typeface="Arial" charset="0"/>
                <a:ea typeface="ＭＳ Ｐゴシック" charset="0"/>
              </a:defRPr>
            </a:lvl3pPr>
            <a:lvl4pPr marL="1600200" indent="-228600" defTabSz="815975" eaLnBrk="0" hangingPunct="0">
              <a:defRPr sz="300">
                <a:solidFill>
                  <a:schemeClr val="tx1"/>
                </a:solidFill>
                <a:latin typeface="Arial" charset="0"/>
                <a:ea typeface="ＭＳ Ｐゴシック" charset="0"/>
              </a:defRPr>
            </a:lvl4pPr>
            <a:lvl5pPr marL="2057400" indent="-228600" defTabSz="815975" eaLnBrk="0" hangingPunct="0">
              <a:defRPr sz="300">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300">
                <a:solidFill>
                  <a:schemeClr val="tx1"/>
                </a:solidFill>
                <a:latin typeface="Arial" charset="0"/>
                <a:ea typeface="ＭＳ Ｐゴシック" charset="0"/>
              </a:defRPr>
            </a:lvl9pPr>
          </a:lstStyle>
          <a:p>
            <a:pPr marL="457200" lvl="0" indent="-457200">
              <a:buFont typeface="Arial"/>
              <a:buChar char="•"/>
            </a:pPr>
            <a:r>
              <a:rPr lang="en-US" sz="2600" dirty="0">
                <a:latin typeface="+mn-lt"/>
              </a:rPr>
              <a:t>Slide/poster size is 40.97x23.04 (16:9 aspect ratio)</a:t>
            </a:r>
          </a:p>
          <a:p>
            <a:pPr marL="457200" lvl="0" indent="-457200">
              <a:buFont typeface="Arial"/>
              <a:buChar char="•"/>
            </a:pPr>
            <a:r>
              <a:rPr lang="en-US" sz="2600" dirty="0">
                <a:latin typeface="+mn-lt"/>
              </a:rPr>
              <a:t>Minimum font: 28pt (this may seem large, but at this poster size it’s not)</a:t>
            </a:r>
          </a:p>
          <a:p>
            <a:pPr marL="457200" lvl="0" indent="-457200">
              <a:buFont typeface="Arial"/>
              <a:buChar char="•"/>
            </a:pPr>
            <a:r>
              <a:rPr lang="en-US" sz="2600" dirty="0">
                <a:latin typeface="+mn-lt"/>
              </a:rPr>
              <a:t>Recommended font Types: Calibri, Arial, Times New Roman</a:t>
            </a:r>
          </a:p>
          <a:p>
            <a:pPr marL="457200" lvl="0" indent="-457200">
              <a:buFont typeface="Arial"/>
              <a:buChar char="•"/>
            </a:pPr>
            <a:r>
              <a:rPr lang="en-US" sz="2600" b="1" dirty="0">
                <a:latin typeface="+mn-lt"/>
              </a:rPr>
              <a:t>This is only a template. All content may be modified, except for slide dimensions</a:t>
            </a:r>
            <a:endParaRPr lang="en-US" sz="2600" dirty="0">
              <a:latin typeface="+mn-lt"/>
            </a:endParaRPr>
          </a:p>
          <a:p>
            <a:pPr marL="457200" lvl="0" indent="-457200">
              <a:buFont typeface="Arial"/>
              <a:buChar char="•"/>
            </a:pPr>
            <a:r>
              <a:rPr lang="en-US" sz="2600" b="1" dirty="0">
                <a:latin typeface="+mn-lt"/>
              </a:rPr>
              <a:t>If you are creating your e-poster on a PC, please make sure to save your formulas as an image and embed it into your presentation or they will change on our Macs.</a:t>
            </a:r>
            <a:endParaRPr lang="en-US" sz="2600" dirty="0">
              <a:latin typeface="+mn-lt"/>
            </a:endParaRPr>
          </a:p>
          <a:p>
            <a:endParaRPr lang="en-US" sz="2400" dirty="0">
              <a:latin typeface="+mn-lt"/>
            </a:endParaRPr>
          </a:p>
        </p:txBody>
      </p:sp>
      <p:sp>
        <p:nvSpPr>
          <p:cNvPr id="25" name="Rounded Rectangle 24">
            <a:hlinkClick r:id="" action="ppaction://noaction"/>
            <a:extLst>
              <a:ext uri="{FF2B5EF4-FFF2-40B4-BE49-F238E27FC236}">
                <a16:creationId xmlns:a16="http://schemas.microsoft.com/office/drawing/2014/main" id="{8B11E885-D73D-544E-B125-013A571A7575}"/>
              </a:ext>
            </a:extLst>
          </p:cNvPr>
          <p:cNvSpPr/>
          <p:nvPr/>
        </p:nvSpPr>
        <p:spPr>
          <a:xfrm>
            <a:off x="28956690" y="15155619"/>
            <a:ext cx="8142514" cy="914400"/>
          </a:xfrm>
          <a:prstGeom prst="roundRect">
            <a:avLst/>
          </a:prstGeom>
          <a:solidFill>
            <a:srgbClr val="60C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dirty="0">
                <a:solidFill>
                  <a:schemeClr val="tx1"/>
                </a:solidFill>
              </a:rPr>
              <a:t>References:</a:t>
            </a:r>
            <a:endParaRPr lang="en-US" sz="6000" dirty="0">
              <a:solidFill>
                <a:schemeClr val="tx1"/>
              </a:solidFill>
            </a:endParaRPr>
          </a:p>
        </p:txBody>
      </p:sp>
      <p:sp>
        <p:nvSpPr>
          <p:cNvPr id="26" name="Rounded Rectangle 25">
            <a:hlinkClick r:id="rId6" action="ppaction://hlinksldjump"/>
            <a:extLst>
              <a:ext uri="{FF2B5EF4-FFF2-40B4-BE49-F238E27FC236}">
                <a16:creationId xmlns:a16="http://schemas.microsoft.com/office/drawing/2014/main" id="{1B85F919-A508-5D40-AFFA-E6BF48C81EE5}"/>
              </a:ext>
            </a:extLst>
          </p:cNvPr>
          <p:cNvSpPr/>
          <p:nvPr/>
        </p:nvSpPr>
        <p:spPr>
          <a:xfrm>
            <a:off x="28956690" y="10847324"/>
            <a:ext cx="8142514" cy="914400"/>
          </a:xfrm>
          <a:prstGeom prst="roundRect">
            <a:avLst/>
          </a:prstGeom>
          <a:solidFill>
            <a:srgbClr val="60C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dirty="0">
                <a:solidFill>
                  <a:schemeClr val="tx1"/>
                </a:solidFill>
              </a:rPr>
              <a:t>Conclusions:</a:t>
            </a:r>
            <a:endParaRPr lang="en-US" sz="6000" dirty="0">
              <a:solidFill>
                <a:schemeClr val="tx1"/>
              </a:solidFill>
            </a:endParaRPr>
          </a:p>
        </p:txBody>
      </p:sp>
      <p:sp>
        <p:nvSpPr>
          <p:cNvPr id="27" name="Rounded Rectangle 26">
            <a:hlinkClick r:id="rId5" action="ppaction://hlinksldjump"/>
            <a:extLst>
              <a:ext uri="{FF2B5EF4-FFF2-40B4-BE49-F238E27FC236}">
                <a16:creationId xmlns:a16="http://schemas.microsoft.com/office/drawing/2014/main" id="{EC7CA780-5D10-4541-B7A8-CB864851B65A}"/>
              </a:ext>
            </a:extLst>
          </p:cNvPr>
          <p:cNvSpPr/>
          <p:nvPr/>
        </p:nvSpPr>
        <p:spPr>
          <a:xfrm>
            <a:off x="28956690" y="6416791"/>
            <a:ext cx="8142514" cy="914400"/>
          </a:xfrm>
          <a:prstGeom prst="roundRect">
            <a:avLst/>
          </a:prstGeom>
          <a:solidFill>
            <a:srgbClr val="60C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dirty="0">
                <a:solidFill>
                  <a:schemeClr val="tx1"/>
                </a:solidFill>
              </a:rPr>
              <a:t>Results:</a:t>
            </a:r>
            <a:endParaRPr lang="en-US" sz="6000" dirty="0">
              <a:solidFill>
                <a:schemeClr val="tx1"/>
              </a:solidFill>
            </a:endParaRPr>
          </a:p>
        </p:txBody>
      </p:sp>
      <p:sp>
        <p:nvSpPr>
          <p:cNvPr id="28" name="Rounded Rectangle 27">
            <a:hlinkClick r:id="rId3" action="ppaction://hlinksldjump"/>
            <a:extLst>
              <a:ext uri="{FF2B5EF4-FFF2-40B4-BE49-F238E27FC236}">
                <a16:creationId xmlns:a16="http://schemas.microsoft.com/office/drawing/2014/main" id="{734C06CB-EFBE-EA43-A050-3C127910CE19}"/>
              </a:ext>
            </a:extLst>
          </p:cNvPr>
          <p:cNvSpPr/>
          <p:nvPr/>
        </p:nvSpPr>
        <p:spPr>
          <a:xfrm>
            <a:off x="315687" y="10066174"/>
            <a:ext cx="8142514" cy="914400"/>
          </a:xfrm>
          <a:prstGeom prst="roundRect">
            <a:avLst/>
          </a:prstGeom>
          <a:solidFill>
            <a:srgbClr val="60C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dirty="0">
                <a:solidFill>
                  <a:schemeClr val="tx1"/>
                </a:solidFill>
              </a:rPr>
              <a:t>Methods:</a:t>
            </a:r>
            <a:endParaRPr lang="en-US" sz="6000" dirty="0">
              <a:solidFill>
                <a:schemeClr val="tx1"/>
              </a:solidFill>
            </a:endParaRPr>
          </a:p>
        </p:txBody>
      </p:sp>
      <p:sp>
        <p:nvSpPr>
          <p:cNvPr id="29" name="Rounded Rectangle 28">
            <a:hlinkClick r:id="rId2" action="ppaction://hlinksldjump"/>
            <a:extLst>
              <a:ext uri="{FF2B5EF4-FFF2-40B4-BE49-F238E27FC236}">
                <a16:creationId xmlns:a16="http://schemas.microsoft.com/office/drawing/2014/main" id="{CC834DD5-832E-FA41-A412-F7ACD665494D}"/>
              </a:ext>
            </a:extLst>
          </p:cNvPr>
          <p:cNvSpPr/>
          <p:nvPr/>
        </p:nvSpPr>
        <p:spPr>
          <a:xfrm>
            <a:off x="315687" y="6362114"/>
            <a:ext cx="8142514" cy="914400"/>
          </a:xfrm>
          <a:prstGeom prst="roundRect">
            <a:avLst/>
          </a:prstGeom>
          <a:solidFill>
            <a:srgbClr val="60C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dirty="0">
                <a:solidFill>
                  <a:schemeClr val="tx1"/>
                </a:solidFill>
              </a:rPr>
              <a:t>Introduction:</a:t>
            </a:r>
            <a:endParaRPr lang="en-US" sz="6000" dirty="0">
              <a:solidFill>
                <a:schemeClr val="tx1"/>
              </a:solidFill>
            </a:endParaRPr>
          </a:p>
        </p:txBody>
      </p:sp>
      <p:sp>
        <p:nvSpPr>
          <p:cNvPr id="30" name="Rounded Rectangle 29">
            <a:hlinkClick r:id="rId4" action="ppaction://hlinksldjump"/>
            <a:extLst>
              <a:ext uri="{FF2B5EF4-FFF2-40B4-BE49-F238E27FC236}">
                <a16:creationId xmlns:a16="http://schemas.microsoft.com/office/drawing/2014/main" id="{64B723D2-3336-2B4F-970A-2EA2E22DE795}"/>
              </a:ext>
            </a:extLst>
          </p:cNvPr>
          <p:cNvSpPr/>
          <p:nvPr/>
        </p:nvSpPr>
        <p:spPr>
          <a:xfrm>
            <a:off x="28956690" y="327074"/>
            <a:ext cx="8142514" cy="914400"/>
          </a:xfrm>
          <a:prstGeom prst="roundRect">
            <a:avLst/>
          </a:prstGeom>
          <a:solidFill>
            <a:srgbClr val="60C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dirty="0">
                <a:solidFill>
                  <a:schemeClr val="tx1"/>
                </a:solidFill>
              </a:rPr>
              <a:t>Figures &amp; Graphs:</a:t>
            </a:r>
            <a:endParaRPr lang="en-US" sz="6000" dirty="0">
              <a:solidFill>
                <a:schemeClr val="tx1"/>
              </a:solidFill>
            </a:endParaRPr>
          </a:p>
        </p:txBody>
      </p:sp>
      <p:sp>
        <p:nvSpPr>
          <p:cNvPr id="31" name="Rounded Rectangle 30">
            <a:hlinkClick r:id="rId7" action="ppaction://hlinksldjump"/>
            <a:extLst>
              <a:ext uri="{FF2B5EF4-FFF2-40B4-BE49-F238E27FC236}">
                <a16:creationId xmlns:a16="http://schemas.microsoft.com/office/drawing/2014/main" id="{C8632CE2-B5A3-094D-84DA-81532E253849}"/>
              </a:ext>
            </a:extLst>
          </p:cNvPr>
          <p:cNvSpPr/>
          <p:nvPr/>
        </p:nvSpPr>
        <p:spPr>
          <a:xfrm>
            <a:off x="315687" y="243841"/>
            <a:ext cx="8142514" cy="914399"/>
          </a:xfrm>
          <a:prstGeom prst="roundRect">
            <a:avLst/>
          </a:prstGeom>
          <a:solidFill>
            <a:srgbClr val="60C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dirty="0">
                <a:solidFill>
                  <a:schemeClr val="tx1"/>
                </a:solidFill>
              </a:rPr>
              <a:t>Abstract:</a:t>
            </a:r>
            <a:endParaRPr lang="en-US" sz="6000" dirty="0">
              <a:solidFill>
                <a:schemeClr val="tx1"/>
              </a:solidFill>
            </a:endParaRPr>
          </a:p>
        </p:txBody>
      </p:sp>
      <p:sp>
        <p:nvSpPr>
          <p:cNvPr id="20" name="TextBox 19"/>
          <p:cNvSpPr txBox="1"/>
          <p:nvPr/>
        </p:nvSpPr>
        <p:spPr>
          <a:xfrm>
            <a:off x="13318204" y="20298272"/>
            <a:ext cx="10827005" cy="707886"/>
          </a:xfrm>
          <a:prstGeom prst="rect">
            <a:avLst/>
          </a:prstGeom>
          <a:noFill/>
        </p:spPr>
        <p:txBody>
          <a:bodyPr wrap="square" rtlCol="0">
            <a:spAutoFit/>
          </a:bodyPr>
          <a:lstStyle/>
          <a:p>
            <a:r>
              <a:rPr lang="en-US" sz="4000" b="1" dirty="0"/>
              <a:t>Click Section Headings to View Additional Content</a:t>
            </a:r>
          </a:p>
        </p:txBody>
      </p:sp>
      <p:sp>
        <p:nvSpPr>
          <p:cNvPr id="21" name="Rectangle 20"/>
          <p:cNvSpPr/>
          <p:nvPr/>
        </p:nvSpPr>
        <p:spPr>
          <a:xfrm>
            <a:off x="9056912" y="243840"/>
            <a:ext cx="2754087" cy="1494491"/>
          </a:xfrm>
          <a:prstGeom prst="rect">
            <a:avLst/>
          </a:prstGeom>
          <a:solidFill>
            <a:srgbClr val="60C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Logo</a:t>
            </a:r>
          </a:p>
        </p:txBody>
      </p:sp>
      <p:sp>
        <p:nvSpPr>
          <p:cNvPr id="22" name="TextBox 21">
            <a:extLst>
              <a:ext uri="{FF2B5EF4-FFF2-40B4-BE49-F238E27FC236}">
                <a16:creationId xmlns:a16="http://schemas.microsoft.com/office/drawing/2014/main" id="{8DE5FE1D-9A59-4942-93E1-A317AC8196AB}"/>
              </a:ext>
            </a:extLst>
          </p:cNvPr>
          <p:cNvSpPr txBox="1"/>
          <p:nvPr/>
        </p:nvSpPr>
        <p:spPr>
          <a:xfrm>
            <a:off x="9315450" y="5128584"/>
            <a:ext cx="18859500" cy="10911192"/>
          </a:xfrm>
          <a:prstGeom prst="rect">
            <a:avLst/>
          </a:prstGeom>
          <a:noFill/>
        </p:spPr>
        <p:txBody>
          <a:bodyPr wrap="square">
            <a:spAutoFit/>
          </a:bodyPr>
          <a:lstStyle/>
          <a:p>
            <a:pPr marL="0" marR="0">
              <a:lnSpc>
                <a:spcPct val="107000"/>
              </a:lnSpc>
              <a:spcBef>
                <a:spcPts val="0"/>
              </a:spcBef>
              <a:spcAft>
                <a:spcPts val="800"/>
              </a:spcAft>
            </a:pPr>
            <a:r>
              <a:rPr lang="en-US" sz="6000" dirty="0">
                <a:effectLst/>
                <a:latin typeface="Times New Roman" panose="02020603050405020304" pitchFamily="18" charset="0"/>
                <a:ea typeface="Calibri" panose="020F0502020204030204" pitchFamily="34" charset="0"/>
                <a:cs typeface="Times New Roman" panose="02020603050405020304" pitchFamily="18" charset="0"/>
              </a:rPr>
              <a:t>The U.S. component of DORIS will be patterned after NASEM’s Gulf Research Program, whose members represent federal, state, and local agencies, universities, private industries, NGOs and non-profit organizations, philanthropic foundations, and regional conservancies. The scope of the DORIS program will include the entirety of the Earth’s international waters. A strategic plan will be developed to ensure that the decadal-spanning goals to develop, translate, and apply marine science and oceanographic engineering can be achieved, and medical knowledge from deep ocean sources can be enhanced.</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picture containing text&#10;&#10;Description automatically generated">
            <a:extLst>
              <a:ext uri="{FF2B5EF4-FFF2-40B4-BE49-F238E27FC236}">
                <a16:creationId xmlns:a16="http://schemas.microsoft.com/office/drawing/2014/main" id="{185CEF6E-4ED3-4309-BFB7-F5E7F56AD570}"/>
              </a:ext>
            </a:extLst>
          </p:cNvPr>
          <p:cNvPicPr>
            <a:picLocks noChangeAspect="1"/>
          </p:cNvPicPr>
          <p:nvPr/>
        </p:nvPicPr>
        <p:blipFill>
          <a:blip r:embed="rId8"/>
          <a:stretch>
            <a:fillRect/>
          </a:stretch>
        </p:blipFill>
        <p:spPr>
          <a:xfrm>
            <a:off x="9132014" y="164272"/>
            <a:ext cx="5357971" cy="4863665"/>
          </a:xfrm>
          <a:prstGeom prst="rect">
            <a:avLst/>
          </a:prstGeom>
        </p:spPr>
      </p:pic>
      <p:pic>
        <p:nvPicPr>
          <p:cNvPr id="7" name="Picture 6" descr="Graphical user interface, website&#10;&#10;Description automatically generated">
            <a:extLst>
              <a:ext uri="{FF2B5EF4-FFF2-40B4-BE49-F238E27FC236}">
                <a16:creationId xmlns:a16="http://schemas.microsoft.com/office/drawing/2014/main" id="{B017AE21-27EF-425B-B4A8-9272B8B68E75}"/>
              </a:ext>
            </a:extLst>
          </p:cNvPr>
          <p:cNvPicPr>
            <a:picLocks noChangeAspect="1"/>
          </p:cNvPicPr>
          <p:nvPr/>
        </p:nvPicPr>
        <p:blipFill>
          <a:blip r:embed="rId9"/>
          <a:stretch>
            <a:fillRect/>
          </a:stretch>
        </p:blipFill>
        <p:spPr>
          <a:xfrm>
            <a:off x="14683739" y="503562"/>
            <a:ext cx="10277475" cy="4524375"/>
          </a:xfrm>
          <a:prstGeom prst="rect">
            <a:avLst/>
          </a:prstGeom>
        </p:spPr>
      </p:pic>
      <p:pic>
        <p:nvPicPr>
          <p:cNvPr id="17" name="Picture 16" descr="A picture containing sky, watercraft, sailing vessel, transport&#10;&#10;Description automatically generated">
            <a:extLst>
              <a:ext uri="{FF2B5EF4-FFF2-40B4-BE49-F238E27FC236}">
                <a16:creationId xmlns:a16="http://schemas.microsoft.com/office/drawing/2014/main" id="{A924FC08-675D-4E5D-8F2B-DD80CAA99D64}"/>
              </a:ext>
            </a:extLst>
          </p:cNvPr>
          <p:cNvPicPr>
            <a:picLocks noChangeAspect="1"/>
          </p:cNvPicPr>
          <p:nvPr/>
        </p:nvPicPr>
        <p:blipFill>
          <a:blip r:embed="rId10"/>
          <a:stretch>
            <a:fillRect/>
          </a:stretch>
        </p:blipFill>
        <p:spPr>
          <a:xfrm>
            <a:off x="21893043" y="16358705"/>
            <a:ext cx="6866731" cy="4346043"/>
          </a:xfrm>
          <a:prstGeom prst="rect">
            <a:avLst/>
          </a:prstGeom>
        </p:spPr>
      </p:pic>
      <p:pic>
        <p:nvPicPr>
          <p:cNvPr id="19" name="Picture 18" descr="A picture containing text, indoor, screenshot&#10;&#10;Description automatically generated">
            <a:extLst>
              <a:ext uri="{FF2B5EF4-FFF2-40B4-BE49-F238E27FC236}">
                <a16:creationId xmlns:a16="http://schemas.microsoft.com/office/drawing/2014/main" id="{1301A507-836F-468F-BBAC-278A121422E6}"/>
              </a:ext>
            </a:extLst>
          </p:cNvPr>
          <p:cNvPicPr>
            <a:picLocks noChangeAspect="1"/>
          </p:cNvPicPr>
          <p:nvPr/>
        </p:nvPicPr>
        <p:blipFill>
          <a:blip r:embed="rId11"/>
          <a:stretch>
            <a:fillRect/>
          </a:stretch>
        </p:blipFill>
        <p:spPr>
          <a:xfrm>
            <a:off x="16701011" y="16242890"/>
            <a:ext cx="5093574" cy="4664787"/>
          </a:xfrm>
          <a:prstGeom prst="rect">
            <a:avLst/>
          </a:prstGeom>
        </p:spPr>
      </p:pic>
      <p:pic>
        <p:nvPicPr>
          <p:cNvPr id="32" name="Picture 31" descr="A large ship in the water&#10;&#10;Description automatically generated with low confidence">
            <a:extLst>
              <a:ext uri="{FF2B5EF4-FFF2-40B4-BE49-F238E27FC236}">
                <a16:creationId xmlns:a16="http://schemas.microsoft.com/office/drawing/2014/main" id="{29DA445C-2BCF-45ED-B41C-B4F6B43DCCEE}"/>
              </a:ext>
            </a:extLst>
          </p:cNvPr>
          <p:cNvPicPr>
            <a:picLocks noChangeAspect="1"/>
          </p:cNvPicPr>
          <p:nvPr/>
        </p:nvPicPr>
        <p:blipFill>
          <a:blip r:embed="rId12"/>
          <a:stretch>
            <a:fillRect/>
          </a:stretch>
        </p:blipFill>
        <p:spPr>
          <a:xfrm>
            <a:off x="8869679" y="16793734"/>
            <a:ext cx="7634415" cy="4113943"/>
          </a:xfrm>
          <a:prstGeom prst="rect">
            <a:avLst/>
          </a:prstGeom>
        </p:spPr>
      </p:pic>
    </p:spTree>
    <p:extLst>
      <p:ext uri="{BB962C8B-B14F-4D97-AF65-F5344CB8AC3E}">
        <p14:creationId xmlns:p14="http://schemas.microsoft.com/office/powerpoint/2010/main" val="8862002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advClick="0">
        <p159:morph option="byObject"/>
      </p:transition>
    </mc:Choice>
    <mc:Fallback xmlns="">
      <p:transition spd="slow"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056913" y="304801"/>
            <a:ext cx="19420115" cy="1985159"/>
          </a:xfrm>
          <a:prstGeom prst="rect">
            <a:avLst/>
          </a:prstGeom>
          <a:noFill/>
        </p:spPr>
        <p:txBody>
          <a:bodyPr wrap="square" rtlCol="0">
            <a:spAutoFit/>
          </a:bodyPr>
          <a:lstStyle/>
          <a:p>
            <a:pPr algn="ctr"/>
            <a:r>
              <a:rPr lang="en-US" sz="4800" b="1" i="1" dirty="0">
                <a:solidFill>
                  <a:schemeClr val="bg1">
                    <a:lumMod val="95000"/>
                  </a:schemeClr>
                </a:solidFill>
              </a:rPr>
              <a:t>Title: </a:t>
            </a:r>
          </a:p>
          <a:p>
            <a:pPr algn="ctr"/>
            <a:r>
              <a:rPr lang="en-US" sz="4000" i="1" dirty="0">
                <a:solidFill>
                  <a:schemeClr val="bg1">
                    <a:lumMod val="95000"/>
                  </a:schemeClr>
                </a:solidFill>
              </a:rPr>
              <a:t>Author(s): </a:t>
            </a:r>
          </a:p>
          <a:p>
            <a:pPr algn="ctr"/>
            <a:r>
              <a:rPr lang="en-US" sz="3500" i="1" dirty="0">
                <a:solidFill>
                  <a:schemeClr val="bg1">
                    <a:lumMod val="95000"/>
                  </a:schemeClr>
                </a:solidFill>
              </a:rPr>
              <a:t>Affiliations: </a:t>
            </a:r>
          </a:p>
        </p:txBody>
      </p:sp>
      <p:sp>
        <p:nvSpPr>
          <p:cNvPr id="8" name="Text Box 1383">
            <a:hlinkClick r:id="rId2" action="ppaction://hlinksldjump"/>
          </p:cNvPr>
          <p:cNvSpPr txBox="1">
            <a:spLocks noChangeArrowheads="1"/>
          </p:cNvSpPr>
          <p:nvPr/>
        </p:nvSpPr>
        <p:spPr bwMode="auto">
          <a:xfrm>
            <a:off x="315687" y="7316805"/>
            <a:ext cx="8142514" cy="2638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3517" tIns="56757" rIns="113517" bIns="56757">
            <a:spAutoFit/>
          </a:bodyPr>
          <a:lstStyle>
            <a:lvl1pPr defTabSz="815975" eaLnBrk="0" hangingPunct="0">
              <a:defRPr sz="300">
                <a:solidFill>
                  <a:schemeClr val="tx1"/>
                </a:solidFill>
                <a:latin typeface="Arial" charset="0"/>
                <a:ea typeface="ＭＳ Ｐゴシック" charset="0"/>
                <a:cs typeface="ＭＳ Ｐゴシック" charset="0"/>
              </a:defRPr>
            </a:lvl1pPr>
            <a:lvl2pPr marL="742950" indent="-285750" defTabSz="815975" eaLnBrk="0" hangingPunct="0">
              <a:defRPr sz="300">
                <a:solidFill>
                  <a:schemeClr val="tx1"/>
                </a:solidFill>
                <a:latin typeface="Arial" charset="0"/>
                <a:ea typeface="ＭＳ Ｐゴシック" charset="0"/>
              </a:defRPr>
            </a:lvl2pPr>
            <a:lvl3pPr marL="1143000" indent="-228600" defTabSz="815975" eaLnBrk="0" hangingPunct="0">
              <a:defRPr sz="300">
                <a:solidFill>
                  <a:schemeClr val="tx1"/>
                </a:solidFill>
                <a:latin typeface="Arial" charset="0"/>
                <a:ea typeface="ＭＳ Ｐゴシック" charset="0"/>
              </a:defRPr>
            </a:lvl3pPr>
            <a:lvl4pPr marL="1600200" indent="-228600" defTabSz="815975" eaLnBrk="0" hangingPunct="0">
              <a:defRPr sz="300">
                <a:solidFill>
                  <a:schemeClr val="tx1"/>
                </a:solidFill>
                <a:latin typeface="Arial" charset="0"/>
                <a:ea typeface="ＭＳ Ｐゴシック" charset="0"/>
              </a:defRPr>
            </a:lvl4pPr>
            <a:lvl5pPr marL="2057400" indent="-228600" defTabSz="815975" eaLnBrk="0" hangingPunct="0">
              <a:defRPr sz="300">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300">
                <a:solidFill>
                  <a:schemeClr val="tx1"/>
                </a:solidFill>
                <a:latin typeface="Arial" charset="0"/>
                <a:ea typeface="ＭＳ Ｐゴシック" charset="0"/>
              </a:defRPr>
            </a:lvl9pPr>
          </a:lstStyle>
          <a:p>
            <a:pPr marL="457200" lvl="0" indent="-457200">
              <a:buFont typeface="Arial"/>
              <a:buChar char="•"/>
            </a:pPr>
            <a:r>
              <a:rPr lang="en-US" sz="2800" dirty="0">
                <a:latin typeface="+mn-lt"/>
              </a:rPr>
              <a:t>Keep it short and sweet.</a:t>
            </a:r>
          </a:p>
          <a:p>
            <a:pPr marL="457200" lvl="0" indent="-457200">
              <a:buFont typeface="Arial"/>
              <a:buChar char="•"/>
            </a:pPr>
            <a:r>
              <a:rPr lang="en-US" sz="2800" dirty="0">
                <a:latin typeface="+mn-lt"/>
              </a:rPr>
              <a:t>More explanation and images/graphs/videos will be viewable in the center when this section is selected.</a:t>
            </a:r>
          </a:p>
          <a:p>
            <a:pPr marL="457200" lvl="0" indent="-457200">
              <a:buFont typeface="Arial"/>
              <a:buChar char="•"/>
            </a:pPr>
            <a:r>
              <a:rPr lang="en-US" sz="2800" dirty="0">
                <a:latin typeface="+mn-lt"/>
              </a:rPr>
              <a:t>Around 3-4 bullet points. </a:t>
            </a:r>
          </a:p>
          <a:p>
            <a:endParaRPr lang="en-US" sz="2400" dirty="0">
              <a:latin typeface="+mn-lt"/>
            </a:endParaRPr>
          </a:p>
        </p:txBody>
      </p:sp>
      <p:sp>
        <p:nvSpPr>
          <p:cNvPr id="9" name="Text Box 1383">
            <a:hlinkClick r:id="rId3" action="ppaction://hlinksldjump"/>
          </p:cNvPr>
          <p:cNvSpPr txBox="1">
            <a:spLocks noChangeArrowheads="1"/>
          </p:cNvSpPr>
          <p:nvPr/>
        </p:nvSpPr>
        <p:spPr bwMode="auto">
          <a:xfrm>
            <a:off x="315687" y="11005429"/>
            <a:ext cx="8142514" cy="99634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3517" tIns="56757" rIns="113517" bIns="56757">
            <a:spAutoFit/>
          </a:bodyPr>
          <a:lstStyle>
            <a:lvl1pPr defTabSz="815975" eaLnBrk="0" hangingPunct="0">
              <a:defRPr sz="300">
                <a:solidFill>
                  <a:schemeClr val="tx1"/>
                </a:solidFill>
                <a:latin typeface="Arial" charset="0"/>
                <a:ea typeface="ＭＳ Ｐゴシック" charset="0"/>
                <a:cs typeface="ＭＳ Ｐゴシック" charset="0"/>
              </a:defRPr>
            </a:lvl1pPr>
            <a:lvl2pPr marL="742950" indent="-285750" defTabSz="815975" eaLnBrk="0" hangingPunct="0">
              <a:defRPr sz="300">
                <a:solidFill>
                  <a:schemeClr val="tx1"/>
                </a:solidFill>
                <a:latin typeface="Arial" charset="0"/>
                <a:ea typeface="ＭＳ Ｐゴシック" charset="0"/>
              </a:defRPr>
            </a:lvl2pPr>
            <a:lvl3pPr marL="1143000" indent="-228600" defTabSz="815975" eaLnBrk="0" hangingPunct="0">
              <a:defRPr sz="300">
                <a:solidFill>
                  <a:schemeClr val="tx1"/>
                </a:solidFill>
                <a:latin typeface="Arial" charset="0"/>
                <a:ea typeface="ＭＳ Ｐゴシック" charset="0"/>
              </a:defRPr>
            </a:lvl3pPr>
            <a:lvl4pPr marL="1600200" indent="-228600" defTabSz="815975" eaLnBrk="0" hangingPunct="0">
              <a:defRPr sz="300">
                <a:solidFill>
                  <a:schemeClr val="tx1"/>
                </a:solidFill>
                <a:latin typeface="Arial" charset="0"/>
                <a:ea typeface="ＭＳ Ｐゴシック" charset="0"/>
              </a:defRPr>
            </a:lvl4pPr>
            <a:lvl5pPr marL="2057400" indent="-228600" defTabSz="815975" eaLnBrk="0" hangingPunct="0">
              <a:defRPr sz="300">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300">
                <a:solidFill>
                  <a:schemeClr val="tx1"/>
                </a:solidFill>
                <a:latin typeface="Arial" charset="0"/>
                <a:ea typeface="ＭＳ Ｐゴシック" charset="0"/>
              </a:defRPr>
            </a:lvl9pPr>
          </a:lstStyle>
          <a:p>
            <a:pPr marL="514350" lvl="0" indent="-514350">
              <a:buFont typeface="+mj-lt"/>
              <a:buAutoNum type="arabicPeriod"/>
            </a:pPr>
            <a:r>
              <a:rPr lang="en-US" sz="2800" dirty="0">
                <a:latin typeface="+mn-lt"/>
              </a:rPr>
              <a:t>Step-by-step explanation</a:t>
            </a:r>
          </a:p>
          <a:p>
            <a:pPr marL="514350" lvl="0" indent="-514350">
              <a:buFont typeface="+mj-lt"/>
              <a:buAutoNum type="arabicPeriod"/>
            </a:pPr>
            <a:r>
              <a:rPr lang="en-US" sz="2800" dirty="0">
                <a:latin typeface="+mn-lt"/>
              </a:rPr>
              <a:t>More explanation and images/graphs/videos will be viewable in the center when this section is selected.</a:t>
            </a:r>
          </a:p>
          <a:p>
            <a:pPr marL="514350" lvl="0" indent="-514350">
              <a:buFont typeface="+mj-lt"/>
              <a:buAutoNum type="arabicPeriod"/>
            </a:pPr>
            <a:r>
              <a:rPr lang="en-US" sz="2800" dirty="0">
                <a:latin typeface="+mn-lt"/>
              </a:rPr>
              <a:t>As many bullet points as needed, but keep it around  5-6 (fit within this side of the page.</a:t>
            </a: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r>
              <a:rPr lang="en-US" sz="2800" dirty="0">
                <a:latin typeface="+mn-lt"/>
              </a:rPr>
              <a:t>Don’t exceed past this point.</a:t>
            </a:r>
          </a:p>
          <a:p>
            <a:pPr marL="457200" indent="-457200">
              <a:buFont typeface="+mj-lt"/>
              <a:buAutoNum type="arabicPeriod"/>
            </a:pPr>
            <a:endParaRPr lang="en-US" sz="2400" dirty="0">
              <a:latin typeface="+mn-lt"/>
            </a:endParaRPr>
          </a:p>
        </p:txBody>
      </p:sp>
      <p:sp>
        <p:nvSpPr>
          <p:cNvPr id="10" name="Action Button: Home 9">
            <a:hlinkClick r:id="" action="ppaction://hlinkshowjump?jump=firstslide" highlightClick="1"/>
          </p:cNvPr>
          <p:cNvSpPr/>
          <p:nvPr/>
        </p:nvSpPr>
        <p:spPr>
          <a:xfrm>
            <a:off x="35956204" y="19630800"/>
            <a:ext cx="1143000" cy="1143000"/>
          </a:xfrm>
          <a:prstGeom prst="actionButtonHome">
            <a:avLst/>
          </a:prstGeom>
          <a:solidFill>
            <a:sysClr val="windowText" lastClr="000000"/>
          </a:solidFill>
          <a:ln w="12700" cap="flat" cmpd="sng" algn="ctr">
            <a:solidFill>
              <a:sysClr val="window" lastClr="FFFFFF"/>
            </a:solidFill>
            <a:prstDash val="solid"/>
          </a:ln>
          <a:effectLst/>
        </p:spPr>
        <p:txBody>
          <a:bodyPr rot="0" spcFirstLastPara="0" vertOverflow="overflow" horzOverflow="overflow" vert="horz" wrap="square" lIns="280805" tIns="140401" rIns="280805" bIns="140401" numCol="1" spcCol="0" rtlCol="0" fromWordArt="0" anchor="ctr" anchorCtr="0" forceAA="0" compatLnSpc="1">
            <a:prstTxWarp prst="textNoShape">
              <a:avLst/>
            </a:prstTxWarp>
            <a:noAutofit/>
          </a:bodyPr>
          <a:lstStyle/>
          <a:p>
            <a:pPr algn="ctr" defTabSz="1404253">
              <a:defRPr/>
            </a:pPr>
            <a:endParaRPr lang="en-US" sz="16800" kern="0">
              <a:solidFill>
                <a:prstClr val="white"/>
              </a:solidFill>
              <a:latin typeface="Trebuchet MS" panose="020B0603020202020204"/>
            </a:endParaRPr>
          </a:p>
        </p:txBody>
      </p:sp>
      <p:sp>
        <p:nvSpPr>
          <p:cNvPr id="11" name="Text Box 1383">
            <a:hlinkClick r:id="rId4" action="ppaction://hlinksldjump"/>
          </p:cNvPr>
          <p:cNvSpPr txBox="1">
            <a:spLocks noChangeArrowheads="1"/>
          </p:cNvSpPr>
          <p:nvPr/>
        </p:nvSpPr>
        <p:spPr bwMode="auto">
          <a:xfrm>
            <a:off x="28956690" y="1371601"/>
            <a:ext cx="8142514" cy="44234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3517" tIns="56757" rIns="113517" bIns="56757">
            <a:spAutoFit/>
          </a:bodyPr>
          <a:lstStyle>
            <a:lvl1pPr defTabSz="815975" eaLnBrk="0" hangingPunct="0">
              <a:defRPr sz="300">
                <a:solidFill>
                  <a:schemeClr val="tx1"/>
                </a:solidFill>
                <a:latin typeface="Arial" charset="0"/>
                <a:ea typeface="ＭＳ Ｐゴシック" charset="0"/>
                <a:cs typeface="ＭＳ Ｐゴシック" charset="0"/>
              </a:defRPr>
            </a:lvl1pPr>
            <a:lvl2pPr marL="742950" indent="-285750" defTabSz="815975" eaLnBrk="0" hangingPunct="0">
              <a:defRPr sz="300">
                <a:solidFill>
                  <a:schemeClr val="tx1"/>
                </a:solidFill>
                <a:latin typeface="Arial" charset="0"/>
                <a:ea typeface="ＭＳ Ｐゴシック" charset="0"/>
              </a:defRPr>
            </a:lvl2pPr>
            <a:lvl3pPr marL="1143000" indent="-228600" defTabSz="815975" eaLnBrk="0" hangingPunct="0">
              <a:defRPr sz="300">
                <a:solidFill>
                  <a:schemeClr val="tx1"/>
                </a:solidFill>
                <a:latin typeface="Arial" charset="0"/>
                <a:ea typeface="ＭＳ Ｐゴシック" charset="0"/>
              </a:defRPr>
            </a:lvl3pPr>
            <a:lvl4pPr marL="1600200" indent="-228600" defTabSz="815975" eaLnBrk="0" hangingPunct="0">
              <a:defRPr sz="300">
                <a:solidFill>
                  <a:schemeClr val="tx1"/>
                </a:solidFill>
                <a:latin typeface="Arial" charset="0"/>
                <a:ea typeface="ＭＳ Ｐゴシック" charset="0"/>
              </a:defRPr>
            </a:lvl4pPr>
            <a:lvl5pPr marL="2057400" indent="-228600" defTabSz="815975" eaLnBrk="0" hangingPunct="0">
              <a:defRPr sz="300">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300">
                <a:solidFill>
                  <a:schemeClr val="tx1"/>
                </a:solidFill>
                <a:latin typeface="Arial" charset="0"/>
                <a:ea typeface="ＭＳ Ｐゴシック" charset="0"/>
              </a:defRPr>
            </a:lvl9pPr>
          </a:lstStyle>
          <a:p>
            <a:pPr marL="342900" indent="-342900">
              <a:buFont typeface="Arial" charset="0"/>
              <a:buChar char="•"/>
            </a:pPr>
            <a:r>
              <a:rPr lang="en-US" sz="2800" dirty="0">
                <a:latin typeface="+mn-lt"/>
              </a:rPr>
              <a:t>Include and image or a graph for visual appeal. If you have more than one, they will be viewable in the center when this section is selected.</a:t>
            </a:r>
          </a:p>
          <a:p>
            <a:pPr marL="342900" indent="-342900">
              <a:buFont typeface="Arial" charset="0"/>
              <a:buChar char="•"/>
            </a:pPr>
            <a:endParaRPr lang="en-US" sz="2800" dirty="0">
              <a:latin typeface="+mn-lt"/>
            </a:endParaRPr>
          </a:p>
          <a:p>
            <a:pPr marL="342900" indent="-342900">
              <a:buFont typeface="Arial" charset="0"/>
              <a:buChar char="•"/>
            </a:pPr>
            <a:endParaRPr lang="en-US" sz="2800" dirty="0">
              <a:latin typeface="+mn-lt"/>
            </a:endParaRPr>
          </a:p>
          <a:p>
            <a:pPr marL="342900" indent="-342900">
              <a:buFont typeface="Arial" charset="0"/>
              <a:buChar char="•"/>
            </a:pPr>
            <a:endParaRPr lang="en-US" sz="2800" dirty="0">
              <a:latin typeface="+mn-lt"/>
            </a:endParaRPr>
          </a:p>
          <a:p>
            <a:pPr marL="342900" indent="-342900">
              <a:buFont typeface="Arial" charset="0"/>
              <a:buChar char="•"/>
            </a:pPr>
            <a:endParaRPr lang="en-US" sz="2800" dirty="0">
              <a:latin typeface="+mn-lt"/>
            </a:endParaRPr>
          </a:p>
          <a:p>
            <a:pPr marL="342900" indent="-342900">
              <a:buFont typeface="Arial" charset="0"/>
              <a:buChar char="•"/>
            </a:pPr>
            <a:endParaRPr lang="en-US" sz="2800" dirty="0">
              <a:latin typeface="+mn-lt"/>
            </a:endParaRPr>
          </a:p>
          <a:p>
            <a:pPr marL="342900" indent="-342900">
              <a:buFont typeface="Arial" charset="0"/>
              <a:buChar char="•"/>
            </a:pPr>
            <a:endParaRPr lang="en-US" sz="2800" dirty="0">
              <a:latin typeface="+mn-lt"/>
            </a:endParaRPr>
          </a:p>
          <a:p>
            <a:pPr marL="342900" indent="-342900">
              <a:buFont typeface="Arial" charset="0"/>
              <a:buChar char="•"/>
            </a:pPr>
            <a:r>
              <a:rPr lang="en-US" sz="2800" dirty="0">
                <a:latin typeface="+mn-lt"/>
              </a:rPr>
              <a:t>Don’t exceed past this point.</a:t>
            </a:r>
          </a:p>
        </p:txBody>
      </p:sp>
      <p:sp>
        <p:nvSpPr>
          <p:cNvPr id="12" name="Text Box 1383">
            <a:hlinkClick r:id="rId5" action="ppaction://hlinksldjump"/>
          </p:cNvPr>
          <p:cNvSpPr txBox="1">
            <a:spLocks noChangeArrowheads="1"/>
          </p:cNvSpPr>
          <p:nvPr/>
        </p:nvSpPr>
        <p:spPr bwMode="auto">
          <a:xfrm>
            <a:off x="28956690" y="7411978"/>
            <a:ext cx="8142514" cy="2638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3517" tIns="56757" rIns="113517" bIns="56757">
            <a:spAutoFit/>
          </a:bodyPr>
          <a:lstStyle>
            <a:lvl1pPr defTabSz="815975" eaLnBrk="0" hangingPunct="0">
              <a:defRPr sz="300">
                <a:solidFill>
                  <a:schemeClr val="tx1"/>
                </a:solidFill>
                <a:latin typeface="Arial" charset="0"/>
                <a:ea typeface="ＭＳ Ｐゴシック" charset="0"/>
                <a:cs typeface="ＭＳ Ｐゴシック" charset="0"/>
              </a:defRPr>
            </a:lvl1pPr>
            <a:lvl2pPr marL="742950" indent="-285750" defTabSz="815975" eaLnBrk="0" hangingPunct="0">
              <a:defRPr sz="300">
                <a:solidFill>
                  <a:schemeClr val="tx1"/>
                </a:solidFill>
                <a:latin typeface="Arial" charset="0"/>
                <a:ea typeface="ＭＳ Ｐゴシック" charset="0"/>
              </a:defRPr>
            </a:lvl2pPr>
            <a:lvl3pPr marL="1143000" indent="-228600" defTabSz="815975" eaLnBrk="0" hangingPunct="0">
              <a:defRPr sz="300">
                <a:solidFill>
                  <a:schemeClr val="tx1"/>
                </a:solidFill>
                <a:latin typeface="Arial" charset="0"/>
                <a:ea typeface="ＭＳ Ｐゴシック" charset="0"/>
              </a:defRPr>
            </a:lvl3pPr>
            <a:lvl4pPr marL="1600200" indent="-228600" defTabSz="815975" eaLnBrk="0" hangingPunct="0">
              <a:defRPr sz="300">
                <a:solidFill>
                  <a:schemeClr val="tx1"/>
                </a:solidFill>
                <a:latin typeface="Arial" charset="0"/>
                <a:ea typeface="ＭＳ Ｐゴシック" charset="0"/>
              </a:defRPr>
            </a:lvl4pPr>
            <a:lvl5pPr marL="2057400" indent="-228600" defTabSz="815975" eaLnBrk="0" hangingPunct="0">
              <a:defRPr sz="300">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300">
                <a:solidFill>
                  <a:schemeClr val="tx1"/>
                </a:solidFill>
                <a:latin typeface="Arial" charset="0"/>
                <a:ea typeface="ＭＳ Ｐゴシック" charset="0"/>
              </a:defRPr>
            </a:lvl9pPr>
          </a:lstStyle>
          <a:p>
            <a:pPr marL="457200" lvl="0" indent="-457200">
              <a:buFont typeface="Arial"/>
              <a:buChar char="•"/>
            </a:pPr>
            <a:r>
              <a:rPr lang="en-US" sz="2800" dirty="0">
                <a:latin typeface="+mn-lt"/>
              </a:rPr>
              <a:t>Keep it short and sweet.</a:t>
            </a:r>
          </a:p>
          <a:p>
            <a:pPr marL="457200" lvl="0" indent="-457200">
              <a:buFont typeface="Arial"/>
              <a:buChar char="•"/>
            </a:pPr>
            <a:r>
              <a:rPr lang="en-US" sz="2800" dirty="0">
                <a:latin typeface="+mn-lt"/>
              </a:rPr>
              <a:t>More explanation and images/graphs/videos will be viewable in the center when this section is selected.</a:t>
            </a:r>
          </a:p>
          <a:p>
            <a:pPr marL="457200" lvl="0" indent="-457200">
              <a:buFont typeface="Arial"/>
              <a:buChar char="•"/>
            </a:pPr>
            <a:r>
              <a:rPr lang="en-US" sz="2800" dirty="0">
                <a:latin typeface="+mn-lt"/>
              </a:rPr>
              <a:t>Around 3-4 bullet points. </a:t>
            </a:r>
          </a:p>
          <a:p>
            <a:endParaRPr lang="en-US" sz="2400" dirty="0">
              <a:latin typeface="+mn-lt"/>
            </a:endParaRPr>
          </a:p>
        </p:txBody>
      </p:sp>
      <p:sp>
        <p:nvSpPr>
          <p:cNvPr id="13" name="Text Box 1383">
            <a:hlinkClick r:id="rId6" action="ppaction://hlinksldjump"/>
          </p:cNvPr>
          <p:cNvSpPr txBox="1">
            <a:spLocks noChangeArrowheads="1"/>
          </p:cNvSpPr>
          <p:nvPr/>
        </p:nvSpPr>
        <p:spPr bwMode="auto">
          <a:xfrm>
            <a:off x="28956690" y="11842511"/>
            <a:ext cx="8142514" cy="2638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3517" tIns="56757" rIns="113517" bIns="56757">
            <a:spAutoFit/>
          </a:bodyPr>
          <a:lstStyle>
            <a:lvl1pPr defTabSz="815975" eaLnBrk="0" hangingPunct="0">
              <a:defRPr sz="300">
                <a:solidFill>
                  <a:schemeClr val="tx1"/>
                </a:solidFill>
                <a:latin typeface="Arial" charset="0"/>
                <a:ea typeface="ＭＳ Ｐゴシック" charset="0"/>
                <a:cs typeface="ＭＳ Ｐゴシック" charset="0"/>
              </a:defRPr>
            </a:lvl1pPr>
            <a:lvl2pPr marL="742950" indent="-285750" defTabSz="815975" eaLnBrk="0" hangingPunct="0">
              <a:defRPr sz="300">
                <a:solidFill>
                  <a:schemeClr val="tx1"/>
                </a:solidFill>
                <a:latin typeface="Arial" charset="0"/>
                <a:ea typeface="ＭＳ Ｐゴシック" charset="0"/>
              </a:defRPr>
            </a:lvl2pPr>
            <a:lvl3pPr marL="1143000" indent="-228600" defTabSz="815975" eaLnBrk="0" hangingPunct="0">
              <a:defRPr sz="300">
                <a:solidFill>
                  <a:schemeClr val="tx1"/>
                </a:solidFill>
                <a:latin typeface="Arial" charset="0"/>
                <a:ea typeface="ＭＳ Ｐゴシック" charset="0"/>
              </a:defRPr>
            </a:lvl3pPr>
            <a:lvl4pPr marL="1600200" indent="-228600" defTabSz="815975" eaLnBrk="0" hangingPunct="0">
              <a:defRPr sz="300">
                <a:solidFill>
                  <a:schemeClr val="tx1"/>
                </a:solidFill>
                <a:latin typeface="Arial" charset="0"/>
                <a:ea typeface="ＭＳ Ｐゴシック" charset="0"/>
              </a:defRPr>
            </a:lvl4pPr>
            <a:lvl5pPr marL="2057400" indent="-228600" defTabSz="815975" eaLnBrk="0" hangingPunct="0">
              <a:defRPr sz="300">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300">
                <a:solidFill>
                  <a:schemeClr val="tx1"/>
                </a:solidFill>
                <a:latin typeface="Arial" charset="0"/>
                <a:ea typeface="ＭＳ Ｐゴシック" charset="0"/>
              </a:defRPr>
            </a:lvl9pPr>
          </a:lstStyle>
          <a:p>
            <a:pPr marL="457200" lvl="0" indent="-457200">
              <a:buFont typeface="Arial"/>
              <a:buChar char="•"/>
            </a:pPr>
            <a:r>
              <a:rPr lang="en-US" sz="2800" dirty="0">
                <a:latin typeface="+mn-lt"/>
              </a:rPr>
              <a:t>Keep it short and sweet.</a:t>
            </a:r>
          </a:p>
          <a:p>
            <a:pPr marL="457200" lvl="0" indent="-457200">
              <a:buFont typeface="Arial"/>
              <a:buChar char="•"/>
            </a:pPr>
            <a:r>
              <a:rPr lang="en-US" sz="2800" dirty="0">
                <a:latin typeface="+mn-lt"/>
              </a:rPr>
              <a:t>More explanation and images/graphs/videos will be viewable in the center when this section is selected.</a:t>
            </a:r>
          </a:p>
          <a:p>
            <a:pPr marL="457200" lvl="0" indent="-457200">
              <a:buFont typeface="Arial"/>
              <a:buChar char="•"/>
            </a:pPr>
            <a:r>
              <a:rPr lang="en-US" sz="2800" dirty="0">
                <a:latin typeface="+mn-lt"/>
              </a:rPr>
              <a:t>Around 3-4 bullet points. </a:t>
            </a:r>
          </a:p>
          <a:p>
            <a:endParaRPr lang="en-US" sz="2400" dirty="0">
              <a:latin typeface="+mn-lt"/>
            </a:endParaRPr>
          </a:p>
        </p:txBody>
      </p:sp>
      <p:sp>
        <p:nvSpPr>
          <p:cNvPr id="14" name="Text Box 1383">
            <a:hlinkClick r:id="" action="ppaction://noaction"/>
          </p:cNvPr>
          <p:cNvSpPr txBox="1">
            <a:spLocks noChangeArrowheads="1"/>
          </p:cNvSpPr>
          <p:nvPr/>
        </p:nvSpPr>
        <p:spPr bwMode="auto">
          <a:xfrm>
            <a:off x="28956690" y="16182425"/>
            <a:ext cx="8142514" cy="1222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3517" tIns="56757" rIns="113517" bIns="56757">
            <a:spAutoFit/>
          </a:bodyPr>
          <a:lstStyle>
            <a:lvl1pPr defTabSz="815975" eaLnBrk="0" hangingPunct="0">
              <a:defRPr sz="300">
                <a:solidFill>
                  <a:schemeClr val="tx1"/>
                </a:solidFill>
                <a:latin typeface="Arial" charset="0"/>
                <a:ea typeface="ＭＳ Ｐゴシック" charset="0"/>
                <a:cs typeface="ＭＳ Ｐゴシック" charset="0"/>
              </a:defRPr>
            </a:lvl1pPr>
            <a:lvl2pPr marL="742950" indent="-285750" defTabSz="815975" eaLnBrk="0" hangingPunct="0">
              <a:defRPr sz="300">
                <a:solidFill>
                  <a:schemeClr val="tx1"/>
                </a:solidFill>
                <a:latin typeface="Arial" charset="0"/>
                <a:ea typeface="ＭＳ Ｐゴシック" charset="0"/>
              </a:defRPr>
            </a:lvl2pPr>
            <a:lvl3pPr marL="1143000" indent="-228600" defTabSz="815975" eaLnBrk="0" hangingPunct="0">
              <a:defRPr sz="300">
                <a:solidFill>
                  <a:schemeClr val="tx1"/>
                </a:solidFill>
                <a:latin typeface="Arial" charset="0"/>
                <a:ea typeface="ＭＳ Ｐゴシック" charset="0"/>
              </a:defRPr>
            </a:lvl3pPr>
            <a:lvl4pPr marL="1600200" indent="-228600" defTabSz="815975" eaLnBrk="0" hangingPunct="0">
              <a:defRPr sz="300">
                <a:solidFill>
                  <a:schemeClr val="tx1"/>
                </a:solidFill>
                <a:latin typeface="Arial" charset="0"/>
                <a:ea typeface="ＭＳ Ｐゴシック" charset="0"/>
              </a:defRPr>
            </a:lvl4pPr>
            <a:lvl5pPr marL="2057400" indent="-228600" defTabSz="815975" eaLnBrk="0" hangingPunct="0">
              <a:defRPr sz="300">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300">
                <a:solidFill>
                  <a:schemeClr val="tx1"/>
                </a:solidFill>
                <a:latin typeface="Arial" charset="0"/>
                <a:ea typeface="ＭＳ Ｐゴシック" charset="0"/>
              </a:defRPr>
            </a:lvl9pPr>
          </a:lstStyle>
          <a:p>
            <a:pPr marL="457200" lvl="0" indent="-457200">
              <a:buFont typeface="Arial"/>
              <a:buChar char="•"/>
            </a:pPr>
            <a:r>
              <a:rPr lang="en-US" sz="1800" dirty="0">
                <a:latin typeface="+mn-lt"/>
              </a:rPr>
              <a:t>Font for this can be relatively small (around 18pt).</a:t>
            </a:r>
          </a:p>
          <a:p>
            <a:pPr marL="457200" lvl="0" indent="-457200">
              <a:buFont typeface="Arial"/>
              <a:buChar char="•"/>
            </a:pPr>
            <a:r>
              <a:rPr lang="en-US" sz="1800" dirty="0">
                <a:latin typeface="+mn-lt"/>
              </a:rPr>
              <a:t>Can give a general thanks or contact information.</a:t>
            </a:r>
          </a:p>
          <a:p>
            <a:pPr marL="457200" lvl="0" indent="-457200">
              <a:buFont typeface="Arial"/>
              <a:buChar char="•"/>
            </a:pPr>
            <a:r>
              <a:rPr lang="en-US" sz="1800" dirty="0">
                <a:latin typeface="+mn-lt"/>
              </a:rPr>
              <a:t>The larger reference list can be viewable in the middle with the section is selected.</a:t>
            </a:r>
          </a:p>
        </p:txBody>
      </p:sp>
      <p:sp>
        <p:nvSpPr>
          <p:cNvPr id="16" name="TextBox 15"/>
          <p:cNvSpPr txBox="1"/>
          <p:nvPr/>
        </p:nvSpPr>
        <p:spPr>
          <a:xfrm>
            <a:off x="14464506" y="3170573"/>
            <a:ext cx="8534400" cy="1246495"/>
          </a:xfrm>
          <a:prstGeom prst="rect">
            <a:avLst/>
          </a:prstGeom>
          <a:noFill/>
        </p:spPr>
        <p:txBody>
          <a:bodyPr wrap="square" rtlCol="0">
            <a:spAutoFit/>
          </a:bodyPr>
          <a:lstStyle/>
          <a:p>
            <a:pPr algn="ctr"/>
            <a:r>
              <a:rPr lang="en-US" sz="7500" b="1" dirty="0">
                <a:solidFill>
                  <a:schemeClr val="bg1">
                    <a:lumMod val="95000"/>
                  </a:schemeClr>
                </a:solidFill>
              </a:rPr>
              <a:t>RESULTS</a:t>
            </a:r>
          </a:p>
        </p:txBody>
      </p:sp>
      <p:sp>
        <p:nvSpPr>
          <p:cNvPr id="24" name="Text Box 1383">
            <a:hlinkClick r:id="rId7" action="ppaction://hlinksldjump"/>
            <a:extLst>
              <a:ext uri="{FF2B5EF4-FFF2-40B4-BE49-F238E27FC236}">
                <a16:creationId xmlns:a16="http://schemas.microsoft.com/office/drawing/2014/main" id="{DEDE21AF-BD0B-CE4D-8CB8-831A3137A512}"/>
              </a:ext>
            </a:extLst>
          </p:cNvPr>
          <p:cNvSpPr txBox="1">
            <a:spLocks noChangeArrowheads="1"/>
          </p:cNvSpPr>
          <p:nvPr/>
        </p:nvSpPr>
        <p:spPr bwMode="auto">
          <a:xfrm>
            <a:off x="315687" y="1295401"/>
            <a:ext cx="8142514" cy="48851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3517" tIns="56757" rIns="113517" bIns="56757">
            <a:spAutoFit/>
          </a:bodyPr>
          <a:lstStyle>
            <a:lvl1pPr defTabSz="815975" eaLnBrk="0" hangingPunct="0">
              <a:defRPr sz="300">
                <a:solidFill>
                  <a:schemeClr val="tx1"/>
                </a:solidFill>
                <a:latin typeface="Arial" charset="0"/>
                <a:ea typeface="ＭＳ Ｐゴシック" charset="0"/>
                <a:cs typeface="ＭＳ Ｐゴシック" charset="0"/>
              </a:defRPr>
            </a:lvl1pPr>
            <a:lvl2pPr marL="742950" indent="-285750" defTabSz="815975" eaLnBrk="0" hangingPunct="0">
              <a:defRPr sz="300">
                <a:solidFill>
                  <a:schemeClr val="tx1"/>
                </a:solidFill>
                <a:latin typeface="Arial" charset="0"/>
                <a:ea typeface="ＭＳ Ｐゴシック" charset="0"/>
              </a:defRPr>
            </a:lvl2pPr>
            <a:lvl3pPr marL="1143000" indent="-228600" defTabSz="815975" eaLnBrk="0" hangingPunct="0">
              <a:defRPr sz="300">
                <a:solidFill>
                  <a:schemeClr val="tx1"/>
                </a:solidFill>
                <a:latin typeface="Arial" charset="0"/>
                <a:ea typeface="ＭＳ Ｐゴシック" charset="0"/>
              </a:defRPr>
            </a:lvl3pPr>
            <a:lvl4pPr marL="1600200" indent="-228600" defTabSz="815975" eaLnBrk="0" hangingPunct="0">
              <a:defRPr sz="300">
                <a:solidFill>
                  <a:schemeClr val="tx1"/>
                </a:solidFill>
                <a:latin typeface="Arial" charset="0"/>
                <a:ea typeface="ＭＳ Ｐゴシック" charset="0"/>
              </a:defRPr>
            </a:lvl4pPr>
            <a:lvl5pPr marL="2057400" indent="-228600" defTabSz="815975" eaLnBrk="0" hangingPunct="0">
              <a:defRPr sz="300">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300">
                <a:solidFill>
                  <a:schemeClr val="tx1"/>
                </a:solidFill>
                <a:latin typeface="Arial" charset="0"/>
                <a:ea typeface="ＭＳ Ｐゴシック" charset="0"/>
              </a:defRPr>
            </a:lvl9pPr>
          </a:lstStyle>
          <a:p>
            <a:pPr marL="457200" lvl="0" indent="-457200">
              <a:buFont typeface="Arial"/>
              <a:buChar char="•"/>
            </a:pPr>
            <a:r>
              <a:rPr lang="en-US" sz="2600" dirty="0">
                <a:latin typeface="+mn-lt"/>
              </a:rPr>
              <a:t>Slide/poster size is 40.97x23.04 (16:9 aspect ratio)</a:t>
            </a:r>
          </a:p>
          <a:p>
            <a:pPr marL="457200" lvl="0" indent="-457200">
              <a:buFont typeface="Arial"/>
              <a:buChar char="•"/>
            </a:pPr>
            <a:r>
              <a:rPr lang="en-US" sz="2600" dirty="0">
                <a:latin typeface="+mn-lt"/>
              </a:rPr>
              <a:t>Minimum font: 28pt (this may seem large, but at this poster size it’s not)</a:t>
            </a:r>
          </a:p>
          <a:p>
            <a:pPr marL="457200" lvl="0" indent="-457200">
              <a:buFont typeface="Arial"/>
              <a:buChar char="•"/>
            </a:pPr>
            <a:r>
              <a:rPr lang="en-US" sz="2600" dirty="0">
                <a:latin typeface="+mn-lt"/>
              </a:rPr>
              <a:t>Recommended font Types: Calibri, Arial, Times New Roman</a:t>
            </a:r>
          </a:p>
          <a:p>
            <a:pPr marL="457200" lvl="0" indent="-457200">
              <a:buFont typeface="Arial"/>
              <a:buChar char="•"/>
            </a:pPr>
            <a:r>
              <a:rPr lang="en-US" sz="2600" b="1" dirty="0">
                <a:latin typeface="+mn-lt"/>
              </a:rPr>
              <a:t>This is only a template. All content may be modified, except for slide dimensions</a:t>
            </a:r>
            <a:endParaRPr lang="en-US" sz="2600" dirty="0">
              <a:latin typeface="+mn-lt"/>
            </a:endParaRPr>
          </a:p>
          <a:p>
            <a:pPr marL="457200" lvl="0" indent="-457200">
              <a:buFont typeface="Arial"/>
              <a:buChar char="•"/>
            </a:pPr>
            <a:r>
              <a:rPr lang="en-US" sz="2600" b="1" dirty="0">
                <a:latin typeface="+mn-lt"/>
              </a:rPr>
              <a:t>If you are creating your e-poster on a PC, please make sure to save your formulas as an image and embed it into your presentation or they will change on our Macs.</a:t>
            </a:r>
            <a:endParaRPr lang="en-US" sz="2600" dirty="0">
              <a:latin typeface="+mn-lt"/>
            </a:endParaRPr>
          </a:p>
          <a:p>
            <a:endParaRPr lang="en-US" sz="2400" dirty="0">
              <a:latin typeface="+mn-lt"/>
            </a:endParaRPr>
          </a:p>
        </p:txBody>
      </p:sp>
      <p:sp>
        <p:nvSpPr>
          <p:cNvPr id="25" name="Rounded Rectangle 24">
            <a:hlinkClick r:id="" action="ppaction://noaction"/>
            <a:extLst>
              <a:ext uri="{FF2B5EF4-FFF2-40B4-BE49-F238E27FC236}">
                <a16:creationId xmlns:a16="http://schemas.microsoft.com/office/drawing/2014/main" id="{98677DE5-7C61-CE43-BB09-A69121DD7D9C}"/>
              </a:ext>
            </a:extLst>
          </p:cNvPr>
          <p:cNvSpPr/>
          <p:nvPr/>
        </p:nvSpPr>
        <p:spPr>
          <a:xfrm>
            <a:off x="28956690" y="15155619"/>
            <a:ext cx="8142514" cy="914400"/>
          </a:xfrm>
          <a:prstGeom prst="roundRect">
            <a:avLst/>
          </a:prstGeom>
          <a:solidFill>
            <a:srgbClr val="60C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dirty="0">
                <a:solidFill>
                  <a:schemeClr val="tx1"/>
                </a:solidFill>
              </a:rPr>
              <a:t>References:</a:t>
            </a:r>
            <a:endParaRPr lang="en-US" sz="6000" dirty="0">
              <a:solidFill>
                <a:schemeClr val="tx1"/>
              </a:solidFill>
            </a:endParaRPr>
          </a:p>
        </p:txBody>
      </p:sp>
      <p:sp>
        <p:nvSpPr>
          <p:cNvPr id="26" name="Rounded Rectangle 25">
            <a:hlinkClick r:id="rId6" action="ppaction://hlinksldjump"/>
            <a:extLst>
              <a:ext uri="{FF2B5EF4-FFF2-40B4-BE49-F238E27FC236}">
                <a16:creationId xmlns:a16="http://schemas.microsoft.com/office/drawing/2014/main" id="{245E9488-DE76-DF4A-8C88-8FA92A6BA168}"/>
              </a:ext>
            </a:extLst>
          </p:cNvPr>
          <p:cNvSpPr/>
          <p:nvPr/>
        </p:nvSpPr>
        <p:spPr>
          <a:xfrm>
            <a:off x="28956690" y="10847324"/>
            <a:ext cx="8142514" cy="914400"/>
          </a:xfrm>
          <a:prstGeom prst="roundRect">
            <a:avLst/>
          </a:prstGeom>
          <a:solidFill>
            <a:srgbClr val="60C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dirty="0">
                <a:solidFill>
                  <a:schemeClr val="tx1"/>
                </a:solidFill>
              </a:rPr>
              <a:t>Conclusions:</a:t>
            </a:r>
            <a:endParaRPr lang="en-US" sz="6000" dirty="0">
              <a:solidFill>
                <a:schemeClr val="tx1"/>
              </a:solidFill>
            </a:endParaRPr>
          </a:p>
        </p:txBody>
      </p:sp>
      <p:sp>
        <p:nvSpPr>
          <p:cNvPr id="27" name="Rounded Rectangle 26">
            <a:hlinkClick r:id="rId5" action="ppaction://hlinksldjump"/>
            <a:extLst>
              <a:ext uri="{FF2B5EF4-FFF2-40B4-BE49-F238E27FC236}">
                <a16:creationId xmlns:a16="http://schemas.microsoft.com/office/drawing/2014/main" id="{F912B4E0-AD5C-C847-884B-F7D6E878C6F3}"/>
              </a:ext>
            </a:extLst>
          </p:cNvPr>
          <p:cNvSpPr/>
          <p:nvPr/>
        </p:nvSpPr>
        <p:spPr>
          <a:xfrm>
            <a:off x="28956690" y="6416791"/>
            <a:ext cx="8142514" cy="914400"/>
          </a:xfrm>
          <a:prstGeom prst="roundRect">
            <a:avLst/>
          </a:prstGeom>
          <a:solidFill>
            <a:srgbClr val="60C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dirty="0">
                <a:solidFill>
                  <a:schemeClr val="tx1"/>
                </a:solidFill>
              </a:rPr>
              <a:t>Results:</a:t>
            </a:r>
            <a:endParaRPr lang="en-US" sz="6000" dirty="0">
              <a:solidFill>
                <a:schemeClr val="tx1"/>
              </a:solidFill>
            </a:endParaRPr>
          </a:p>
        </p:txBody>
      </p:sp>
      <p:sp>
        <p:nvSpPr>
          <p:cNvPr id="28" name="Rounded Rectangle 27">
            <a:hlinkClick r:id="rId3" action="ppaction://hlinksldjump"/>
            <a:extLst>
              <a:ext uri="{FF2B5EF4-FFF2-40B4-BE49-F238E27FC236}">
                <a16:creationId xmlns:a16="http://schemas.microsoft.com/office/drawing/2014/main" id="{DCFE5E94-058C-F744-A256-701CB08E43C2}"/>
              </a:ext>
            </a:extLst>
          </p:cNvPr>
          <p:cNvSpPr/>
          <p:nvPr/>
        </p:nvSpPr>
        <p:spPr>
          <a:xfrm>
            <a:off x="315687" y="10066174"/>
            <a:ext cx="8142514" cy="914400"/>
          </a:xfrm>
          <a:prstGeom prst="roundRect">
            <a:avLst/>
          </a:prstGeom>
          <a:solidFill>
            <a:srgbClr val="60C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dirty="0">
                <a:solidFill>
                  <a:schemeClr val="tx1"/>
                </a:solidFill>
              </a:rPr>
              <a:t>Methods:</a:t>
            </a:r>
            <a:endParaRPr lang="en-US" sz="6000" dirty="0">
              <a:solidFill>
                <a:schemeClr val="tx1"/>
              </a:solidFill>
            </a:endParaRPr>
          </a:p>
        </p:txBody>
      </p:sp>
      <p:sp>
        <p:nvSpPr>
          <p:cNvPr id="29" name="Rounded Rectangle 28">
            <a:hlinkClick r:id="rId2" action="ppaction://hlinksldjump"/>
            <a:extLst>
              <a:ext uri="{FF2B5EF4-FFF2-40B4-BE49-F238E27FC236}">
                <a16:creationId xmlns:a16="http://schemas.microsoft.com/office/drawing/2014/main" id="{B8BCD0F3-4722-6C4B-85F0-94A08DCD1354}"/>
              </a:ext>
            </a:extLst>
          </p:cNvPr>
          <p:cNvSpPr/>
          <p:nvPr/>
        </p:nvSpPr>
        <p:spPr>
          <a:xfrm>
            <a:off x="315687" y="6362114"/>
            <a:ext cx="8142514" cy="914400"/>
          </a:xfrm>
          <a:prstGeom prst="roundRect">
            <a:avLst/>
          </a:prstGeom>
          <a:solidFill>
            <a:srgbClr val="60C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dirty="0">
                <a:solidFill>
                  <a:schemeClr val="tx1"/>
                </a:solidFill>
              </a:rPr>
              <a:t>Introduction:</a:t>
            </a:r>
            <a:endParaRPr lang="en-US" sz="6000" dirty="0">
              <a:solidFill>
                <a:schemeClr val="tx1"/>
              </a:solidFill>
            </a:endParaRPr>
          </a:p>
        </p:txBody>
      </p:sp>
      <p:sp>
        <p:nvSpPr>
          <p:cNvPr id="30" name="Rounded Rectangle 29">
            <a:hlinkClick r:id="rId4" action="ppaction://hlinksldjump"/>
            <a:extLst>
              <a:ext uri="{FF2B5EF4-FFF2-40B4-BE49-F238E27FC236}">
                <a16:creationId xmlns:a16="http://schemas.microsoft.com/office/drawing/2014/main" id="{F3A308F2-3B46-614A-9750-9B52C083AB82}"/>
              </a:ext>
            </a:extLst>
          </p:cNvPr>
          <p:cNvSpPr/>
          <p:nvPr/>
        </p:nvSpPr>
        <p:spPr>
          <a:xfrm>
            <a:off x="28956690" y="327074"/>
            <a:ext cx="8142514" cy="914400"/>
          </a:xfrm>
          <a:prstGeom prst="roundRect">
            <a:avLst/>
          </a:prstGeom>
          <a:solidFill>
            <a:srgbClr val="60C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dirty="0">
                <a:solidFill>
                  <a:schemeClr val="tx1"/>
                </a:solidFill>
              </a:rPr>
              <a:t>Figures &amp; Graphs:</a:t>
            </a:r>
            <a:endParaRPr lang="en-US" sz="6000" dirty="0">
              <a:solidFill>
                <a:schemeClr val="tx1"/>
              </a:solidFill>
            </a:endParaRPr>
          </a:p>
        </p:txBody>
      </p:sp>
      <p:sp>
        <p:nvSpPr>
          <p:cNvPr id="31" name="Rounded Rectangle 30">
            <a:hlinkClick r:id="rId7" action="ppaction://hlinksldjump"/>
            <a:extLst>
              <a:ext uri="{FF2B5EF4-FFF2-40B4-BE49-F238E27FC236}">
                <a16:creationId xmlns:a16="http://schemas.microsoft.com/office/drawing/2014/main" id="{D3D16110-7B56-144D-A97B-38EB0D9D2B41}"/>
              </a:ext>
            </a:extLst>
          </p:cNvPr>
          <p:cNvSpPr/>
          <p:nvPr/>
        </p:nvSpPr>
        <p:spPr>
          <a:xfrm>
            <a:off x="315687" y="243841"/>
            <a:ext cx="8142514" cy="914399"/>
          </a:xfrm>
          <a:prstGeom prst="roundRect">
            <a:avLst/>
          </a:prstGeom>
          <a:solidFill>
            <a:srgbClr val="60C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dirty="0">
                <a:solidFill>
                  <a:schemeClr val="tx1"/>
                </a:solidFill>
              </a:rPr>
              <a:t>Abstract:</a:t>
            </a:r>
            <a:endParaRPr lang="en-US" sz="6000" dirty="0">
              <a:solidFill>
                <a:schemeClr val="tx1"/>
              </a:solidFill>
            </a:endParaRPr>
          </a:p>
        </p:txBody>
      </p:sp>
      <p:sp>
        <p:nvSpPr>
          <p:cNvPr id="20" name="TextBox 19"/>
          <p:cNvSpPr txBox="1"/>
          <p:nvPr/>
        </p:nvSpPr>
        <p:spPr>
          <a:xfrm>
            <a:off x="13318204" y="20298272"/>
            <a:ext cx="10827005" cy="707886"/>
          </a:xfrm>
          <a:prstGeom prst="rect">
            <a:avLst/>
          </a:prstGeom>
          <a:noFill/>
        </p:spPr>
        <p:txBody>
          <a:bodyPr wrap="square" rtlCol="0">
            <a:spAutoFit/>
          </a:bodyPr>
          <a:lstStyle/>
          <a:p>
            <a:r>
              <a:rPr lang="en-US" sz="4000" b="1" dirty="0"/>
              <a:t>Click Section Headings to View Additional Content</a:t>
            </a:r>
          </a:p>
        </p:txBody>
      </p:sp>
      <p:sp>
        <p:nvSpPr>
          <p:cNvPr id="21" name="Rectangle 20"/>
          <p:cNvSpPr/>
          <p:nvPr/>
        </p:nvSpPr>
        <p:spPr>
          <a:xfrm>
            <a:off x="9056912" y="243840"/>
            <a:ext cx="2754087" cy="1494491"/>
          </a:xfrm>
          <a:prstGeom prst="rect">
            <a:avLst/>
          </a:prstGeom>
          <a:solidFill>
            <a:srgbClr val="60C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Logo</a:t>
            </a:r>
          </a:p>
        </p:txBody>
      </p:sp>
      <p:sp>
        <p:nvSpPr>
          <p:cNvPr id="22" name="TextBox 21">
            <a:extLst>
              <a:ext uri="{FF2B5EF4-FFF2-40B4-BE49-F238E27FC236}">
                <a16:creationId xmlns:a16="http://schemas.microsoft.com/office/drawing/2014/main" id="{2C30A003-C09E-4215-99D9-638D7587A122}"/>
              </a:ext>
            </a:extLst>
          </p:cNvPr>
          <p:cNvSpPr txBox="1"/>
          <p:nvPr/>
        </p:nvSpPr>
        <p:spPr>
          <a:xfrm>
            <a:off x="9315450" y="5128584"/>
            <a:ext cx="18859500" cy="10911192"/>
          </a:xfrm>
          <a:prstGeom prst="rect">
            <a:avLst/>
          </a:prstGeom>
          <a:noFill/>
        </p:spPr>
        <p:txBody>
          <a:bodyPr wrap="square">
            <a:spAutoFit/>
          </a:bodyPr>
          <a:lstStyle/>
          <a:p>
            <a:pPr marL="0" marR="0">
              <a:lnSpc>
                <a:spcPct val="107000"/>
              </a:lnSpc>
              <a:spcBef>
                <a:spcPts val="0"/>
              </a:spcBef>
              <a:spcAft>
                <a:spcPts val="800"/>
              </a:spcAft>
            </a:pPr>
            <a:r>
              <a:rPr lang="en-US" sz="6000" dirty="0">
                <a:effectLst/>
                <a:latin typeface="Times New Roman" panose="02020603050405020304" pitchFamily="18" charset="0"/>
                <a:ea typeface="Calibri" panose="020F0502020204030204" pitchFamily="34" charset="0"/>
                <a:cs typeface="Times New Roman" panose="02020603050405020304" pitchFamily="18" charset="0"/>
              </a:rPr>
              <a:t>DORIS will also identify, monitor and map sustainable fishing zones. Catch limits will be determined to ensure an adequate food supply for provisioning Earth’s growing population, while maintaining a healthy fishing environment. Additionally, it is envisioned that DORIS will serve as an aquacultural research station to implement new methods of sustainable and salient aquacultural practices. DORIS will also be used to perform research for desalination processes, with the aim of providing fresh water to Earth’s regions afflicted by drought and inadequate or contaminated fresh water resources.</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picture containing text, display, screenshot&#10;&#10;Description automatically generated">
            <a:extLst>
              <a:ext uri="{FF2B5EF4-FFF2-40B4-BE49-F238E27FC236}">
                <a16:creationId xmlns:a16="http://schemas.microsoft.com/office/drawing/2014/main" id="{63B6A273-9871-45D7-B00F-D95933097689}"/>
              </a:ext>
            </a:extLst>
          </p:cNvPr>
          <p:cNvPicPr>
            <a:picLocks noChangeAspect="1"/>
          </p:cNvPicPr>
          <p:nvPr/>
        </p:nvPicPr>
        <p:blipFill>
          <a:blip r:embed="rId8"/>
          <a:stretch>
            <a:fillRect/>
          </a:stretch>
        </p:blipFill>
        <p:spPr>
          <a:xfrm>
            <a:off x="9056912" y="16166148"/>
            <a:ext cx="5138737" cy="4657725"/>
          </a:xfrm>
          <a:prstGeom prst="rect">
            <a:avLst/>
          </a:prstGeom>
        </p:spPr>
      </p:pic>
      <p:pic>
        <p:nvPicPr>
          <p:cNvPr id="7" name="Picture 6" descr="Map&#10;&#10;Description automatically generated">
            <a:extLst>
              <a:ext uri="{FF2B5EF4-FFF2-40B4-BE49-F238E27FC236}">
                <a16:creationId xmlns:a16="http://schemas.microsoft.com/office/drawing/2014/main" id="{90B96043-B8AA-4C1B-BE87-46D44C8CC54B}"/>
              </a:ext>
            </a:extLst>
          </p:cNvPr>
          <p:cNvPicPr>
            <a:picLocks noChangeAspect="1"/>
          </p:cNvPicPr>
          <p:nvPr/>
        </p:nvPicPr>
        <p:blipFill>
          <a:blip r:embed="rId9"/>
          <a:stretch>
            <a:fillRect/>
          </a:stretch>
        </p:blipFill>
        <p:spPr>
          <a:xfrm>
            <a:off x="14794360" y="15673894"/>
            <a:ext cx="7366794" cy="5272861"/>
          </a:xfrm>
          <a:prstGeom prst="rect">
            <a:avLst/>
          </a:prstGeom>
        </p:spPr>
      </p:pic>
      <p:pic>
        <p:nvPicPr>
          <p:cNvPr id="17" name="Picture 16" descr="Logo, company name&#10;&#10;Description automatically generated">
            <a:extLst>
              <a:ext uri="{FF2B5EF4-FFF2-40B4-BE49-F238E27FC236}">
                <a16:creationId xmlns:a16="http://schemas.microsoft.com/office/drawing/2014/main" id="{C4BF43DD-8373-4D95-A0D3-C60FEC65118A}"/>
              </a:ext>
            </a:extLst>
          </p:cNvPr>
          <p:cNvPicPr>
            <a:picLocks noChangeAspect="1"/>
          </p:cNvPicPr>
          <p:nvPr/>
        </p:nvPicPr>
        <p:blipFill>
          <a:blip r:embed="rId10"/>
          <a:stretch>
            <a:fillRect/>
          </a:stretch>
        </p:blipFill>
        <p:spPr>
          <a:xfrm>
            <a:off x="22267835" y="15673895"/>
            <a:ext cx="5942675" cy="5295007"/>
          </a:xfrm>
          <a:prstGeom prst="rect">
            <a:avLst/>
          </a:prstGeom>
        </p:spPr>
      </p:pic>
      <p:pic>
        <p:nvPicPr>
          <p:cNvPr id="19" name="Picture 18" descr="Graphical user interface, website&#10;&#10;Description automatically generated">
            <a:extLst>
              <a:ext uri="{FF2B5EF4-FFF2-40B4-BE49-F238E27FC236}">
                <a16:creationId xmlns:a16="http://schemas.microsoft.com/office/drawing/2014/main" id="{2EBF0F19-6A1A-4E3D-9B26-BFA6A45DEFCD}"/>
              </a:ext>
            </a:extLst>
          </p:cNvPr>
          <p:cNvPicPr>
            <a:picLocks noChangeAspect="1"/>
          </p:cNvPicPr>
          <p:nvPr/>
        </p:nvPicPr>
        <p:blipFill>
          <a:blip r:embed="rId11"/>
          <a:stretch>
            <a:fillRect/>
          </a:stretch>
        </p:blipFill>
        <p:spPr>
          <a:xfrm>
            <a:off x="17022416" y="327074"/>
            <a:ext cx="10277475" cy="4524375"/>
          </a:xfrm>
          <a:prstGeom prst="rect">
            <a:avLst/>
          </a:prstGeom>
        </p:spPr>
      </p:pic>
      <p:pic>
        <p:nvPicPr>
          <p:cNvPr id="32" name="Picture 31" descr="A picture containing text&#10;&#10;Description automatically generated">
            <a:extLst>
              <a:ext uri="{FF2B5EF4-FFF2-40B4-BE49-F238E27FC236}">
                <a16:creationId xmlns:a16="http://schemas.microsoft.com/office/drawing/2014/main" id="{9389DFEE-E901-482D-B8CA-72FBC3CEBF21}"/>
              </a:ext>
            </a:extLst>
          </p:cNvPr>
          <p:cNvPicPr>
            <a:picLocks noChangeAspect="1"/>
          </p:cNvPicPr>
          <p:nvPr/>
        </p:nvPicPr>
        <p:blipFill>
          <a:blip r:embed="rId12"/>
          <a:stretch>
            <a:fillRect/>
          </a:stretch>
        </p:blipFill>
        <p:spPr>
          <a:xfrm>
            <a:off x="9089599" y="199458"/>
            <a:ext cx="6455251" cy="4851449"/>
          </a:xfrm>
          <a:prstGeom prst="rect">
            <a:avLst/>
          </a:prstGeom>
        </p:spPr>
      </p:pic>
    </p:spTree>
    <p:extLst>
      <p:ext uri="{BB962C8B-B14F-4D97-AF65-F5344CB8AC3E}">
        <p14:creationId xmlns:p14="http://schemas.microsoft.com/office/powerpoint/2010/main" val="13809635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advClick="0">
        <p159:morph option="byObject"/>
      </p:transition>
    </mc:Choice>
    <mc:Fallback xmlns="">
      <p:transition spd="slow"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056913" y="304801"/>
            <a:ext cx="19420115" cy="1985159"/>
          </a:xfrm>
          <a:prstGeom prst="rect">
            <a:avLst/>
          </a:prstGeom>
          <a:noFill/>
        </p:spPr>
        <p:txBody>
          <a:bodyPr wrap="square" rtlCol="0">
            <a:spAutoFit/>
          </a:bodyPr>
          <a:lstStyle/>
          <a:p>
            <a:pPr algn="ctr"/>
            <a:r>
              <a:rPr lang="en-US" sz="4800" b="1" i="1" dirty="0">
                <a:solidFill>
                  <a:schemeClr val="bg1">
                    <a:lumMod val="95000"/>
                  </a:schemeClr>
                </a:solidFill>
              </a:rPr>
              <a:t>Title: </a:t>
            </a:r>
          </a:p>
          <a:p>
            <a:pPr algn="ctr"/>
            <a:r>
              <a:rPr lang="en-US" sz="4000" i="1" dirty="0">
                <a:solidFill>
                  <a:schemeClr val="bg1">
                    <a:lumMod val="95000"/>
                  </a:schemeClr>
                </a:solidFill>
              </a:rPr>
              <a:t>Author(s): </a:t>
            </a:r>
          </a:p>
          <a:p>
            <a:pPr algn="ctr"/>
            <a:r>
              <a:rPr lang="en-US" sz="3500" i="1" dirty="0">
                <a:solidFill>
                  <a:schemeClr val="bg1">
                    <a:lumMod val="95000"/>
                  </a:schemeClr>
                </a:solidFill>
              </a:rPr>
              <a:t>Affiliations: </a:t>
            </a:r>
          </a:p>
        </p:txBody>
      </p:sp>
      <p:sp>
        <p:nvSpPr>
          <p:cNvPr id="8" name="Text Box 1383">
            <a:hlinkClick r:id="rId2" action="ppaction://hlinksldjump"/>
          </p:cNvPr>
          <p:cNvSpPr txBox="1">
            <a:spLocks noChangeArrowheads="1"/>
          </p:cNvSpPr>
          <p:nvPr/>
        </p:nvSpPr>
        <p:spPr bwMode="auto">
          <a:xfrm>
            <a:off x="315687" y="7316805"/>
            <a:ext cx="8142514" cy="2638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3517" tIns="56757" rIns="113517" bIns="56757">
            <a:spAutoFit/>
          </a:bodyPr>
          <a:lstStyle>
            <a:lvl1pPr defTabSz="815975" eaLnBrk="0" hangingPunct="0">
              <a:defRPr sz="300">
                <a:solidFill>
                  <a:schemeClr val="tx1"/>
                </a:solidFill>
                <a:latin typeface="Arial" charset="0"/>
                <a:ea typeface="ＭＳ Ｐゴシック" charset="0"/>
                <a:cs typeface="ＭＳ Ｐゴシック" charset="0"/>
              </a:defRPr>
            </a:lvl1pPr>
            <a:lvl2pPr marL="742950" indent="-285750" defTabSz="815975" eaLnBrk="0" hangingPunct="0">
              <a:defRPr sz="300">
                <a:solidFill>
                  <a:schemeClr val="tx1"/>
                </a:solidFill>
                <a:latin typeface="Arial" charset="0"/>
                <a:ea typeface="ＭＳ Ｐゴシック" charset="0"/>
              </a:defRPr>
            </a:lvl2pPr>
            <a:lvl3pPr marL="1143000" indent="-228600" defTabSz="815975" eaLnBrk="0" hangingPunct="0">
              <a:defRPr sz="300">
                <a:solidFill>
                  <a:schemeClr val="tx1"/>
                </a:solidFill>
                <a:latin typeface="Arial" charset="0"/>
                <a:ea typeface="ＭＳ Ｐゴシック" charset="0"/>
              </a:defRPr>
            </a:lvl3pPr>
            <a:lvl4pPr marL="1600200" indent="-228600" defTabSz="815975" eaLnBrk="0" hangingPunct="0">
              <a:defRPr sz="300">
                <a:solidFill>
                  <a:schemeClr val="tx1"/>
                </a:solidFill>
                <a:latin typeface="Arial" charset="0"/>
                <a:ea typeface="ＭＳ Ｐゴシック" charset="0"/>
              </a:defRPr>
            </a:lvl4pPr>
            <a:lvl5pPr marL="2057400" indent="-228600" defTabSz="815975" eaLnBrk="0" hangingPunct="0">
              <a:defRPr sz="300">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300">
                <a:solidFill>
                  <a:schemeClr val="tx1"/>
                </a:solidFill>
                <a:latin typeface="Arial" charset="0"/>
                <a:ea typeface="ＭＳ Ｐゴシック" charset="0"/>
              </a:defRPr>
            </a:lvl9pPr>
          </a:lstStyle>
          <a:p>
            <a:pPr marL="457200" lvl="0" indent="-457200">
              <a:buFont typeface="Arial"/>
              <a:buChar char="•"/>
            </a:pPr>
            <a:r>
              <a:rPr lang="en-US" sz="2800" dirty="0">
                <a:latin typeface="+mn-lt"/>
              </a:rPr>
              <a:t>Keep it short and sweet.</a:t>
            </a:r>
          </a:p>
          <a:p>
            <a:pPr marL="457200" lvl="0" indent="-457200">
              <a:buFont typeface="Arial"/>
              <a:buChar char="•"/>
            </a:pPr>
            <a:r>
              <a:rPr lang="en-US" sz="2800" dirty="0">
                <a:latin typeface="+mn-lt"/>
              </a:rPr>
              <a:t>More explanation and images/graphs/videos will be viewable in the center when this section is selected.</a:t>
            </a:r>
          </a:p>
          <a:p>
            <a:pPr marL="457200" lvl="0" indent="-457200">
              <a:buFont typeface="Arial"/>
              <a:buChar char="•"/>
            </a:pPr>
            <a:r>
              <a:rPr lang="en-US" sz="2800" dirty="0">
                <a:latin typeface="+mn-lt"/>
              </a:rPr>
              <a:t>Around 3-4 bullet points. </a:t>
            </a:r>
          </a:p>
          <a:p>
            <a:endParaRPr lang="en-US" sz="2400" dirty="0">
              <a:latin typeface="+mn-lt"/>
            </a:endParaRPr>
          </a:p>
        </p:txBody>
      </p:sp>
      <p:sp>
        <p:nvSpPr>
          <p:cNvPr id="9" name="Text Box 1383">
            <a:hlinkClick r:id="rId3" action="ppaction://hlinksldjump"/>
          </p:cNvPr>
          <p:cNvSpPr txBox="1">
            <a:spLocks noChangeArrowheads="1"/>
          </p:cNvSpPr>
          <p:nvPr/>
        </p:nvSpPr>
        <p:spPr bwMode="auto">
          <a:xfrm>
            <a:off x="315687" y="11005429"/>
            <a:ext cx="8142514" cy="99634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3517" tIns="56757" rIns="113517" bIns="56757">
            <a:spAutoFit/>
          </a:bodyPr>
          <a:lstStyle>
            <a:lvl1pPr defTabSz="815975" eaLnBrk="0" hangingPunct="0">
              <a:defRPr sz="300">
                <a:solidFill>
                  <a:schemeClr val="tx1"/>
                </a:solidFill>
                <a:latin typeface="Arial" charset="0"/>
                <a:ea typeface="ＭＳ Ｐゴシック" charset="0"/>
                <a:cs typeface="ＭＳ Ｐゴシック" charset="0"/>
              </a:defRPr>
            </a:lvl1pPr>
            <a:lvl2pPr marL="742950" indent="-285750" defTabSz="815975" eaLnBrk="0" hangingPunct="0">
              <a:defRPr sz="300">
                <a:solidFill>
                  <a:schemeClr val="tx1"/>
                </a:solidFill>
                <a:latin typeface="Arial" charset="0"/>
                <a:ea typeface="ＭＳ Ｐゴシック" charset="0"/>
              </a:defRPr>
            </a:lvl2pPr>
            <a:lvl3pPr marL="1143000" indent="-228600" defTabSz="815975" eaLnBrk="0" hangingPunct="0">
              <a:defRPr sz="300">
                <a:solidFill>
                  <a:schemeClr val="tx1"/>
                </a:solidFill>
                <a:latin typeface="Arial" charset="0"/>
                <a:ea typeface="ＭＳ Ｐゴシック" charset="0"/>
              </a:defRPr>
            </a:lvl3pPr>
            <a:lvl4pPr marL="1600200" indent="-228600" defTabSz="815975" eaLnBrk="0" hangingPunct="0">
              <a:defRPr sz="300">
                <a:solidFill>
                  <a:schemeClr val="tx1"/>
                </a:solidFill>
                <a:latin typeface="Arial" charset="0"/>
                <a:ea typeface="ＭＳ Ｐゴシック" charset="0"/>
              </a:defRPr>
            </a:lvl4pPr>
            <a:lvl5pPr marL="2057400" indent="-228600" defTabSz="815975" eaLnBrk="0" hangingPunct="0">
              <a:defRPr sz="300">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300">
                <a:solidFill>
                  <a:schemeClr val="tx1"/>
                </a:solidFill>
                <a:latin typeface="Arial" charset="0"/>
                <a:ea typeface="ＭＳ Ｐゴシック" charset="0"/>
              </a:defRPr>
            </a:lvl9pPr>
          </a:lstStyle>
          <a:p>
            <a:pPr marL="514350" lvl="0" indent="-514350">
              <a:buFont typeface="+mj-lt"/>
              <a:buAutoNum type="arabicPeriod"/>
            </a:pPr>
            <a:r>
              <a:rPr lang="en-US" sz="2800" dirty="0">
                <a:latin typeface="+mn-lt"/>
              </a:rPr>
              <a:t>Step-by-step explanation</a:t>
            </a:r>
          </a:p>
          <a:p>
            <a:pPr marL="514350" lvl="0" indent="-514350">
              <a:buFont typeface="+mj-lt"/>
              <a:buAutoNum type="arabicPeriod"/>
            </a:pPr>
            <a:r>
              <a:rPr lang="en-US" sz="2800" dirty="0">
                <a:latin typeface="+mn-lt"/>
              </a:rPr>
              <a:t>More explanation and images/graphs/videos will be viewable in the center when this section is selected.</a:t>
            </a:r>
          </a:p>
          <a:p>
            <a:pPr marL="514350" lvl="0" indent="-514350">
              <a:buFont typeface="+mj-lt"/>
              <a:buAutoNum type="arabicPeriod"/>
            </a:pPr>
            <a:r>
              <a:rPr lang="en-US" sz="2800" dirty="0">
                <a:latin typeface="+mn-lt"/>
              </a:rPr>
              <a:t>As many bullet points as needed, but keep it around  5-6 (fit within this side of the page.</a:t>
            </a: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endParaRPr lang="en-US" sz="2800" dirty="0">
              <a:latin typeface="+mn-lt"/>
            </a:endParaRPr>
          </a:p>
          <a:p>
            <a:pPr marL="514350" lvl="0" indent="-514350">
              <a:buFont typeface="+mj-lt"/>
              <a:buAutoNum type="arabicPeriod"/>
            </a:pPr>
            <a:r>
              <a:rPr lang="en-US" sz="2800" dirty="0">
                <a:latin typeface="+mn-lt"/>
              </a:rPr>
              <a:t>Don’t exceed past this point.</a:t>
            </a:r>
          </a:p>
          <a:p>
            <a:pPr marL="457200" indent="-457200">
              <a:buFont typeface="+mj-lt"/>
              <a:buAutoNum type="arabicPeriod"/>
            </a:pPr>
            <a:endParaRPr lang="en-US" sz="2400" dirty="0">
              <a:latin typeface="+mn-lt"/>
            </a:endParaRPr>
          </a:p>
        </p:txBody>
      </p:sp>
      <p:sp>
        <p:nvSpPr>
          <p:cNvPr id="10" name="Action Button: Home 9">
            <a:hlinkClick r:id="" action="ppaction://hlinkshowjump?jump=firstslide" highlightClick="1"/>
          </p:cNvPr>
          <p:cNvSpPr/>
          <p:nvPr/>
        </p:nvSpPr>
        <p:spPr>
          <a:xfrm>
            <a:off x="35956204" y="19630800"/>
            <a:ext cx="1143000" cy="1143000"/>
          </a:xfrm>
          <a:prstGeom prst="actionButtonHome">
            <a:avLst/>
          </a:prstGeom>
          <a:solidFill>
            <a:sysClr val="windowText" lastClr="000000"/>
          </a:solidFill>
          <a:ln w="12700" cap="flat" cmpd="sng" algn="ctr">
            <a:solidFill>
              <a:sysClr val="window" lastClr="FFFFFF"/>
            </a:solidFill>
            <a:prstDash val="solid"/>
          </a:ln>
          <a:effectLst/>
        </p:spPr>
        <p:txBody>
          <a:bodyPr rot="0" spcFirstLastPara="0" vertOverflow="overflow" horzOverflow="overflow" vert="horz" wrap="square" lIns="280805" tIns="140401" rIns="280805" bIns="140401" numCol="1" spcCol="0" rtlCol="0" fromWordArt="0" anchor="ctr" anchorCtr="0" forceAA="0" compatLnSpc="1">
            <a:prstTxWarp prst="textNoShape">
              <a:avLst/>
            </a:prstTxWarp>
            <a:noAutofit/>
          </a:bodyPr>
          <a:lstStyle/>
          <a:p>
            <a:pPr algn="ctr" defTabSz="1404253">
              <a:defRPr/>
            </a:pPr>
            <a:endParaRPr lang="en-US" sz="16800" kern="0">
              <a:solidFill>
                <a:prstClr val="white"/>
              </a:solidFill>
              <a:latin typeface="Trebuchet MS" panose="020B0603020202020204"/>
            </a:endParaRPr>
          </a:p>
        </p:txBody>
      </p:sp>
      <p:sp>
        <p:nvSpPr>
          <p:cNvPr id="11" name="Text Box 1383">
            <a:hlinkClick r:id="rId4" action="ppaction://hlinksldjump"/>
          </p:cNvPr>
          <p:cNvSpPr txBox="1">
            <a:spLocks noChangeArrowheads="1"/>
          </p:cNvSpPr>
          <p:nvPr/>
        </p:nvSpPr>
        <p:spPr bwMode="auto">
          <a:xfrm>
            <a:off x="28956690" y="1371601"/>
            <a:ext cx="8142514" cy="44234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3517" tIns="56757" rIns="113517" bIns="56757">
            <a:spAutoFit/>
          </a:bodyPr>
          <a:lstStyle>
            <a:lvl1pPr defTabSz="815975" eaLnBrk="0" hangingPunct="0">
              <a:defRPr sz="300">
                <a:solidFill>
                  <a:schemeClr val="tx1"/>
                </a:solidFill>
                <a:latin typeface="Arial" charset="0"/>
                <a:ea typeface="ＭＳ Ｐゴシック" charset="0"/>
                <a:cs typeface="ＭＳ Ｐゴシック" charset="0"/>
              </a:defRPr>
            </a:lvl1pPr>
            <a:lvl2pPr marL="742950" indent="-285750" defTabSz="815975" eaLnBrk="0" hangingPunct="0">
              <a:defRPr sz="300">
                <a:solidFill>
                  <a:schemeClr val="tx1"/>
                </a:solidFill>
                <a:latin typeface="Arial" charset="0"/>
                <a:ea typeface="ＭＳ Ｐゴシック" charset="0"/>
              </a:defRPr>
            </a:lvl2pPr>
            <a:lvl3pPr marL="1143000" indent="-228600" defTabSz="815975" eaLnBrk="0" hangingPunct="0">
              <a:defRPr sz="300">
                <a:solidFill>
                  <a:schemeClr val="tx1"/>
                </a:solidFill>
                <a:latin typeface="Arial" charset="0"/>
                <a:ea typeface="ＭＳ Ｐゴシック" charset="0"/>
              </a:defRPr>
            </a:lvl3pPr>
            <a:lvl4pPr marL="1600200" indent="-228600" defTabSz="815975" eaLnBrk="0" hangingPunct="0">
              <a:defRPr sz="300">
                <a:solidFill>
                  <a:schemeClr val="tx1"/>
                </a:solidFill>
                <a:latin typeface="Arial" charset="0"/>
                <a:ea typeface="ＭＳ Ｐゴシック" charset="0"/>
              </a:defRPr>
            </a:lvl4pPr>
            <a:lvl5pPr marL="2057400" indent="-228600" defTabSz="815975" eaLnBrk="0" hangingPunct="0">
              <a:defRPr sz="300">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300">
                <a:solidFill>
                  <a:schemeClr val="tx1"/>
                </a:solidFill>
                <a:latin typeface="Arial" charset="0"/>
                <a:ea typeface="ＭＳ Ｐゴシック" charset="0"/>
              </a:defRPr>
            </a:lvl9pPr>
          </a:lstStyle>
          <a:p>
            <a:pPr marL="342900" indent="-342900">
              <a:buFont typeface="Arial" charset="0"/>
              <a:buChar char="•"/>
            </a:pPr>
            <a:r>
              <a:rPr lang="en-US" sz="2800" dirty="0">
                <a:latin typeface="+mn-lt"/>
              </a:rPr>
              <a:t>Include and image or a graph for visual appeal. If you have more than one, they will be viewable in the center when this section is selected.</a:t>
            </a:r>
          </a:p>
          <a:p>
            <a:pPr marL="342900" indent="-342900">
              <a:buFont typeface="Arial" charset="0"/>
              <a:buChar char="•"/>
            </a:pPr>
            <a:endParaRPr lang="en-US" sz="2800" dirty="0">
              <a:latin typeface="+mn-lt"/>
            </a:endParaRPr>
          </a:p>
          <a:p>
            <a:pPr marL="342900" indent="-342900">
              <a:buFont typeface="Arial" charset="0"/>
              <a:buChar char="•"/>
            </a:pPr>
            <a:endParaRPr lang="en-US" sz="2800" dirty="0">
              <a:latin typeface="+mn-lt"/>
            </a:endParaRPr>
          </a:p>
          <a:p>
            <a:pPr marL="342900" indent="-342900">
              <a:buFont typeface="Arial" charset="0"/>
              <a:buChar char="•"/>
            </a:pPr>
            <a:endParaRPr lang="en-US" sz="2800" dirty="0">
              <a:latin typeface="+mn-lt"/>
            </a:endParaRPr>
          </a:p>
          <a:p>
            <a:pPr marL="342900" indent="-342900">
              <a:buFont typeface="Arial" charset="0"/>
              <a:buChar char="•"/>
            </a:pPr>
            <a:endParaRPr lang="en-US" sz="2800" dirty="0">
              <a:latin typeface="+mn-lt"/>
            </a:endParaRPr>
          </a:p>
          <a:p>
            <a:pPr marL="342900" indent="-342900">
              <a:buFont typeface="Arial" charset="0"/>
              <a:buChar char="•"/>
            </a:pPr>
            <a:endParaRPr lang="en-US" sz="2800" dirty="0">
              <a:latin typeface="+mn-lt"/>
            </a:endParaRPr>
          </a:p>
          <a:p>
            <a:pPr marL="342900" indent="-342900">
              <a:buFont typeface="Arial" charset="0"/>
              <a:buChar char="•"/>
            </a:pPr>
            <a:endParaRPr lang="en-US" sz="2800" dirty="0">
              <a:latin typeface="+mn-lt"/>
            </a:endParaRPr>
          </a:p>
          <a:p>
            <a:pPr marL="342900" indent="-342900">
              <a:buFont typeface="Arial" charset="0"/>
              <a:buChar char="•"/>
            </a:pPr>
            <a:r>
              <a:rPr lang="en-US" sz="2800" dirty="0">
                <a:latin typeface="+mn-lt"/>
              </a:rPr>
              <a:t>Don’t exceed past this point.</a:t>
            </a:r>
          </a:p>
        </p:txBody>
      </p:sp>
      <p:sp>
        <p:nvSpPr>
          <p:cNvPr id="12" name="Text Box 1383">
            <a:hlinkClick r:id="rId5" action="ppaction://hlinksldjump"/>
          </p:cNvPr>
          <p:cNvSpPr txBox="1">
            <a:spLocks noChangeArrowheads="1"/>
          </p:cNvSpPr>
          <p:nvPr/>
        </p:nvSpPr>
        <p:spPr bwMode="auto">
          <a:xfrm>
            <a:off x="28956690" y="7411978"/>
            <a:ext cx="8142514" cy="2638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3517" tIns="56757" rIns="113517" bIns="56757">
            <a:spAutoFit/>
          </a:bodyPr>
          <a:lstStyle>
            <a:lvl1pPr defTabSz="815975" eaLnBrk="0" hangingPunct="0">
              <a:defRPr sz="300">
                <a:solidFill>
                  <a:schemeClr val="tx1"/>
                </a:solidFill>
                <a:latin typeface="Arial" charset="0"/>
                <a:ea typeface="ＭＳ Ｐゴシック" charset="0"/>
                <a:cs typeface="ＭＳ Ｐゴシック" charset="0"/>
              </a:defRPr>
            </a:lvl1pPr>
            <a:lvl2pPr marL="742950" indent="-285750" defTabSz="815975" eaLnBrk="0" hangingPunct="0">
              <a:defRPr sz="300">
                <a:solidFill>
                  <a:schemeClr val="tx1"/>
                </a:solidFill>
                <a:latin typeface="Arial" charset="0"/>
                <a:ea typeface="ＭＳ Ｐゴシック" charset="0"/>
              </a:defRPr>
            </a:lvl2pPr>
            <a:lvl3pPr marL="1143000" indent="-228600" defTabSz="815975" eaLnBrk="0" hangingPunct="0">
              <a:defRPr sz="300">
                <a:solidFill>
                  <a:schemeClr val="tx1"/>
                </a:solidFill>
                <a:latin typeface="Arial" charset="0"/>
                <a:ea typeface="ＭＳ Ｐゴシック" charset="0"/>
              </a:defRPr>
            </a:lvl3pPr>
            <a:lvl4pPr marL="1600200" indent="-228600" defTabSz="815975" eaLnBrk="0" hangingPunct="0">
              <a:defRPr sz="300">
                <a:solidFill>
                  <a:schemeClr val="tx1"/>
                </a:solidFill>
                <a:latin typeface="Arial" charset="0"/>
                <a:ea typeface="ＭＳ Ｐゴシック" charset="0"/>
              </a:defRPr>
            </a:lvl4pPr>
            <a:lvl5pPr marL="2057400" indent="-228600" defTabSz="815975" eaLnBrk="0" hangingPunct="0">
              <a:defRPr sz="300">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300">
                <a:solidFill>
                  <a:schemeClr val="tx1"/>
                </a:solidFill>
                <a:latin typeface="Arial" charset="0"/>
                <a:ea typeface="ＭＳ Ｐゴシック" charset="0"/>
              </a:defRPr>
            </a:lvl9pPr>
          </a:lstStyle>
          <a:p>
            <a:pPr marL="457200" lvl="0" indent="-457200">
              <a:buFont typeface="Arial"/>
              <a:buChar char="•"/>
            </a:pPr>
            <a:r>
              <a:rPr lang="en-US" sz="2800" dirty="0">
                <a:latin typeface="+mn-lt"/>
              </a:rPr>
              <a:t>Keep it short and sweet.</a:t>
            </a:r>
          </a:p>
          <a:p>
            <a:pPr marL="457200" lvl="0" indent="-457200">
              <a:buFont typeface="Arial"/>
              <a:buChar char="•"/>
            </a:pPr>
            <a:r>
              <a:rPr lang="en-US" sz="2800" dirty="0">
                <a:latin typeface="+mn-lt"/>
              </a:rPr>
              <a:t>More explanation and images/graphs/videos will be viewable in the center when this section is selected.</a:t>
            </a:r>
          </a:p>
          <a:p>
            <a:pPr marL="457200" lvl="0" indent="-457200">
              <a:buFont typeface="Arial"/>
              <a:buChar char="•"/>
            </a:pPr>
            <a:r>
              <a:rPr lang="en-US" sz="2800" dirty="0">
                <a:latin typeface="+mn-lt"/>
              </a:rPr>
              <a:t>Around 3-4 bullet points. </a:t>
            </a:r>
          </a:p>
          <a:p>
            <a:endParaRPr lang="en-US" sz="2400" dirty="0">
              <a:latin typeface="+mn-lt"/>
            </a:endParaRPr>
          </a:p>
        </p:txBody>
      </p:sp>
      <p:sp>
        <p:nvSpPr>
          <p:cNvPr id="13" name="Text Box 1383">
            <a:hlinkClick r:id="rId6" action="ppaction://hlinksldjump"/>
          </p:cNvPr>
          <p:cNvSpPr txBox="1">
            <a:spLocks noChangeArrowheads="1"/>
          </p:cNvSpPr>
          <p:nvPr/>
        </p:nvSpPr>
        <p:spPr bwMode="auto">
          <a:xfrm>
            <a:off x="28956690" y="11842511"/>
            <a:ext cx="8142514" cy="2638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3517" tIns="56757" rIns="113517" bIns="56757">
            <a:spAutoFit/>
          </a:bodyPr>
          <a:lstStyle>
            <a:lvl1pPr defTabSz="815975" eaLnBrk="0" hangingPunct="0">
              <a:defRPr sz="300">
                <a:solidFill>
                  <a:schemeClr val="tx1"/>
                </a:solidFill>
                <a:latin typeface="Arial" charset="0"/>
                <a:ea typeface="ＭＳ Ｐゴシック" charset="0"/>
                <a:cs typeface="ＭＳ Ｐゴシック" charset="0"/>
              </a:defRPr>
            </a:lvl1pPr>
            <a:lvl2pPr marL="742950" indent="-285750" defTabSz="815975" eaLnBrk="0" hangingPunct="0">
              <a:defRPr sz="300">
                <a:solidFill>
                  <a:schemeClr val="tx1"/>
                </a:solidFill>
                <a:latin typeface="Arial" charset="0"/>
                <a:ea typeface="ＭＳ Ｐゴシック" charset="0"/>
              </a:defRPr>
            </a:lvl2pPr>
            <a:lvl3pPr marL="1143000" indent="-228600" defTabSz="815975" eaLnBrk="0" hangingPunct="0">
              <a:defRPr sz="300">
                <a:solidFill>
                  <a:schemeClr val="tx1"/>
                </a:solidFill>
                <a:latin typeface="Arial" charset="0"/>
                <a:ea typeface="ＭＳ Ｐゴシック" charset="0"/>
              </a:defRPr>
            </a:lvl3pPr>
            <a:lvl4pPr marL="1600200" indent="-228600" defTabSz="815975" eaLnBrk="0" hangingPunct="0">
              <a:defRPr sz="300">
                <a:solidFill>
                  <a:schemeClr val="tx1"/>
                </a:solidFill>
                <a:latin typeface="Arial" charset="0"/>
                <a:ea typeface="ＭＳ Ｐゴシック" charset="0"/>
              </a:defRPr>
            </a:lvl4pPr>
            <a:lvl5pPr marL="2057400" indent="-228600" defTabSz="815975" eaLnBrk="0" hangingPunct="0">
              <a:defRPr sz="300">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300">
                <a:solidFill>
                  <a:schemeClr val="tx1"/>
                </a:solidFill>
                <a:latin typeface="Arial" charset="0"/>
                <a:ea typeface="ＭＳ Ｐゴシック" charset="0"/>
              </a:defRPr>
            </a:lvl9pPr>
          </a:lstStyle>
          <a:p>
            <a:pPr marL="457200" lvl="0" indent="-457200">
              <a:buFont typeface="Arial"/>
              <a:buChar char="•"/>
            </a:pPr>
            <a:r>
              <a:rPr lang="en-US" sz="2800" dirty="0">
                <a:latin typeface="+mn-lt"/>
              </a:rPr>
              <a:t>Keep it short and sweet.</a:t>
            </a:r>
          </a:p>
          <a:p>
            <a:pPr marL="457200" lvl="0" indent="-457200">
              <a:buFont typeface="Arial"/>
              <a:buChar char="•"/>
            </a:pPr>
            <a:r>
              <a:rPr lang="en-US" sz="2800" dirty="0">
                <a:latin typeface="+mn-lt"/>
              </a:rPr>
              <a:t>More explanation and images/graphs/videos will be viewable in the center when this section is selected.</a:t>
            </a:r>
          </a:p>
          <a:p>
            <a:pPr marL="457200" lvl="0" indent="-457200">
              <a:buFont typeface="Arial"/>
              <a:buChar char="•"/>
            </a:pPr>
            <a:r>
              <a:rPr lang="en-US" sz="2800" dirty="0">
                <a:latin typeface="+mn-lt"/>
              </a:rPr>
              <a:t>Around 3-4 bullet points. </a:t>
            </a:r>
          </a:p>
          <a:p>
            <a:endParaRPr lang="en-US" sz="2400" dirty="0">
              <a:latin typeface="+mn-lt"/>
            </a:endParaRPr>
          </a:p>
        </p:txBody>
      </p:sp>
      <p:sp>
        <p:nvSpPr>
          <p:cNvPr id="14" name="Text Box 1383">
            <a:hlinkClick r:id="" action="ppaction://noaction"/>
          </p:cNvPr>
          <p:cNvSpPr txBox="1">
            <a:spLocks noChangeArrowheads="1"/>
          </p:cNvSpPr>
          <p:nvPr/>
        </p:nvSpPr>
        <p:spPr bwMode="auto">
          <a:xfrm>
            <a:off x="28956690" y="16182425"/>
            <a:ext cx="8142514" cy="1222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3517" tIns="56757" rIns="113517" bIns="56757">
            <a:spAutoFit/>
          </a:bodyPr>
          <a:lstStyle>
            <a:lvl1pPr defTabSz="815975" eaLnBrk="0" hangingPunct="0">
              <a:defRPr sz="300">
                <a:solidFill>
                  <a:schemeClr val="tx1"/>
                </a:solidFill>
                <a:latin typeface="Arial" charset="0"/>
                <a:ea typeface="ＭＳ Ｐゴシック" charset="0"/>
                <a:cs typeface="ＭＳ Ｐゴシック" charset="0"/>
              </a:defRPr>
            </a:lvl1pPr>
            <a:lvl2pPr marL="742950" indent="-285750" defTabSz="815975" eaLnBrk="0" hangingPunct="0">
              <a:defRPr sz="300">
                <a:solidFill>
                  <a:schemeClr val="tx1"/>
                </a:solidFill>
                <a:latin typeface="Arial" charset="0"/>
                <a:ea typeface="ＭＳ Ｐゴシック" charset="0"/>
              </a:defRPr>
            </a:lvl2pPr>
            <a:lvl3pPr marL="1143000" indent="-228600" defTabSz="815975" eaLnBrk="0" hangingPunct="0">
              <a:defRPr sz="300">
                <a:solidFill>
                  <a:schemeClr val="tx1"/>
                </a:solidFill>
                <a:latin typeface="Arial" charset="0"/>
                <a:ea typeface="ＭＳ Ｐゴシック" charset="0"/>
              </a:defRPr>
            </a:lvl3pPr>
            <a:lvl4pPr marL="1600200" indent="-228600" defTabSz="815975" eaLnBrk="0" hangingPunct="0">
              <a:defRPr sz="300">
                <a:solidFill>
                  <a:schemeClr val="tx1"/>
                </a:solidFill>
                <a:latin typeface="Arial" charset="0"/>
                <a:ea typeface="ＭＳ Ｐゴシック" charset="0"/>
              </a:defRPr>
            </a:lvl4pPr>
            <a:lvl5pPr marL="2057400" indent="-228600" defTabSz="815975" eaLnBrk="0" hangingPunct="0">
              <a:defRPr sz="300">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300">
                <a:solidFill>
                  <a:schemeClr val="tx1"/>
                </a:solidFill>
                <a:latin typeface="Arial" charset="0"/>
                <a:ea typeface="ＭＳ Ｐゴシック" charset="0"/>
              </a:defRPr>
            </a:lvl9pPr>
          </a:lstStyle>
          <a:p>
            <a:pPr marL="457200" lvl="0" indent="-457200">
              <a:buFont typeface="Arial"/>
              <a:buChar char="•"/>
            </a:pPr>
            <a:r>
              <a:rPr lang="en-US" sz="1800" dirty="0">
                <a:latin typeface="+mn-lt"/>
              </a:rPr>
              <a:t>Font for this can be relatively small (around 18pt).</a:t>
            </a:r>
          </a:p>
          <a:p>
            <a:pPr marL="457200" lvl="0" indent="-457200">
              <a:buFont typeface="Arial"/>
              <a:buChar char="•"/>
            </a:pPr>
            <a:r>
              <a:rPr lang="en-US" sz="1800" dirty="0">
                <a:latin typeface="+mn-lt"/>
              </a:rPr>
              <a:t>Can give a general thanks or contact information.</a:t>
            </a:r>
          </a:p>
          <a:p>
            <a:pPr marL="457200" lvl="0" indent="-457200">
              <a:buFont typeface="Arial"/>
              <a:buChar char="•"/>
            </a:pPr>
            <a:r>
              <a:rPr lang="en-US" sz="1800" dirty="0">
                <a:latin typeface="+mn-lt"/>
              </a:rPr>
              <a:t>The larger reference list can be viewable in the middle with the section is selected.</a:t>
            </a:r>
          </a:p>
        </p:txBody>
      </p:sp>
      <p:sp>
        <p:nvSpPr>
          <p:cNvPr id="16" name="TextBox 15"/>
          <p:cNvSpPr txBox="1"/>
          <p:nvPr/>
        </p:nvSpPr>
        <p:spPr>
          <a:xfrm>
            <a:off x="14464506" y="3170573"/>
            <a:ext cx="8534400" cy="1246495"/>
          </a:xfrm>
          <a:prstGeom prst="rect">
            <a:avLst/>
          </a:prstGeom>
          <a:noFill/>
        </p:spPr>
        <p:txBody>
          <a:bodyPr wrap="square" rtlCol="0">
            <a:spAutoFit/>
          </a:bodyPr>
          <a:lstStyle/>
          <a:p>
            <a:pPr algn="ctr"/>
            <a:r>
              <a:rPr lang="en-US" sz="7500" b="1" dirty="0">
                <a:solidFill>
                  <a:schemeClr val="bg1">
                    <a:lumMod val="95000"/>
                  </a:schemeClr>
                </a:solidFill>
              </a:rPr>
              <a:t>CONCLUSIONS</a:t>
            </a:r>
          </a:p>
        </p:txBody>
      </p:sp>
      <p:sp>
        <p:nvSpPr>
          <p:cNvPr id="24" name="Text Box 1383">
            <a:hlinkClick r:id="rId7" action="ppaction://hlinksldjump"/>
            <a:extLst>
              <a:ext uri="{FF2B5EF4-FFF2-40B4-BE49-F238E27FC236}">
                <a16:creationId xmlns:a16="http://schemas.microsoft.com/office/drawing/2014/main" id="{DEDE21AF-BD0B-CE4D-8CB8-831A3137A512}"/>
              </a:ext>
            </a:extLst>
          </p:cNvPr>
          <p:cNvSpPr txBox="1">
            <a:spLocks noChangeArrowheads="1"/>
          </p:cNvSpPr>
          <p:nvPr/>
        </p:nvSpPr>
        <p:spPr bwMode="auto">
          <a:xfrm>
            <a:off x="315687" y="1295401"/>
            <a:ext cx="8142514" cy="48851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3517" tIns="56757" rIns="113517" bIns="56757">
            <a:spAutoFit/>
          </a:bodyPr>
          <a:lstStyle>
            <a:lvl1pPr defTabSz="815975" eaLnBrk="0" hangingPunct="0">
              <a:defRPr sz="300">
                <a:solidFill>
                  <a:schemeClr val="tx1"/>
                </a:solidFill>
                <a:latin typeface="Arial" charset="0"/>
                <a:ea typeface="ＭＳ Ｐゴシック" charset="0"/>
                <a:cs typeface="ＭＳ Ｐゴシック" charset="0"/>
              </a:defRPr>
            </a:lvl1pPr>
            <a:lvl2pPr marL="742950" indent="-285750" defTabSz="815975" eaLnBrk="0" hangingPunct="0">
              <a:defRPr sz="300">
                <a:solidFill>
                  <a:schemeClr val="tx1"/>
                </a:solidFill>
                <a:latin typeface="Arial" charset="0"/>
                <a:ea typeface="ＭＳ Ｐゴシック" charset="0"/>
              </a:defRPr>
            </a:lvl2pPr>
            <a:lvl3pPr marL="1143000" indent="-228600" defTabSz="815975" eaLnBrk="0" hangingPunct="0">
              <a:defRPr sz="300">
                <a:solidFill>
                  <a:schemeClr val="tx1"/>
                </a:solidFill>
                <a:latin typeface="Arial" charset="0"/>
                <a:ea typeface="ＭＳ Ｐゴシック" charset="0"/>
              </a:defRPr>
            </a:lvl3pPr>
            <a:lvl4pPr marL="1600200" indent="-228600" defTabSz="815975" eaLnBrk="0" hangingPunct="0">
              <a:defRPr sz="300">
                <a:solidFill>
                  <a:schemeClr val="tx1"/>
                </a:solidFill>
                <a:latin typeface="Arial" charset="0"/>
                <a:ea typeface="ＭＳ Ｐゴシック" charset="0"/>
              </a:defRPr>
            </a:lvl4pPr>
            <a:lvl5pPr marL="2057400" indent="-228600" defTabSz="815975" eaLnBrk="0" hangingPunct="0">
              <a:defRPr sz="300">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300">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300">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300">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300">
                <a:solidFill>
                  <a:schemeClr val="tx1"/>
                </a:solidFill>
                <a:latin typeface="Arial" charset="0"/>
                <a:ea typeface="ＭＳ Ｐゴシック" charset="0"/>
              </a:defRPr>
            </a:lvl9pPr>
          </a:lstStyle>
          <a:p>
            <a:pPr marL="457200" lvl="0" indent="-457200">
              <a:buFont typeface="Arial"/>
              <a:buChar char="•"/>
            </a:pPr>
            <a:r>
              <a:rPr lang="en-US" sz="2600" dirty="0">
                <a:latin typeface="+mn-lt"/>
              </a:rPr>
              <a:t>Slide/poster size is 40.97x23.04 (16:9 aspect ratio)</a:t>
            </a:r>
          </a:p>
          <a:p>
            <a:pPr marL="457200" lvl="0" indent="-457200">
              <a:buFont typeface="Arial"/>
              <a:buChar char="•"/>
            </a:pPr>
            <a:r>
              <a:rPr lang="en-US" sz="2600" dirty="0">
                <a:latin typeface="+mn-lt"/>
              </a:rPr>
              <a:t>Minimum font: 28pt (this may seem large, but at this poster size it’s not)</a:t>
            </a:r>
          </a:p>
          <a:p>
            <a:pPr marL="457200" lvl="0" indent="-457200">
              <a:buFont typeface="Arial"/>
              <a:buChar char="•"/>
            </a:pPr>
            <a:r>
              <a:rPr lang="en-US" sz="2600" dirty="0">
                <a:latin typeface="+mn-lt"/>
              </a:rPr>
              <a:t>Recommended font Types: Calibri, Arial, Times New Roman</a:t>
            </a:r>
          </a:p>
          <a:p>
            <a:pPr marL="457200" lvl="0" indent="-457200">
              <a:buFont typeface="Arial"/>
              <a:buChar char="•"/>
            </a:pPr>
            <a:r>
              <a:rPr lang="en-US" sz="2600" b="1" dirty="0">
                <a:latin typeface="+mn-lt"/>
              </a:rPr>
              <a:t>This is only a template. All content may be modified, except for slide dimensions</a:t>
            </a:r>
            <a:endParaRPr lang="en-US" sz="2600" dirty="0">
              <a:latin typeface="+mn-lt"/>
            </a:endParaRPr>
          </a:p>
          <a:p>
            <a:pPr marL="457200" lvl="0" indent="-457200">
              <a:buFont typeface="Arial"/>
              <a:buChar char="•"/>
            </a:pPr>
            <a:r>
              <a:rPr lang="en-US" sz="2600" b="1" dirty="0">
                <a:latin typeface="+mn-lt"/>
              </a:rPr>
              <a:t>If you are creating your e-poster on a PC, please make sure to save your formulas as an image and embed it into your presentation or they will change on our Macs.</a:t>
            </a:r>
            <a:endParaRPr lang="en-US" sz="2600" dirty="0">
              <a:latin typeface="+mn-lt"/>
            </a:endParaRPr>
          </a:p>
          <a:p>
            <a:endParaRPr lang="en-US" sz="2400" dirty="0">
              <a:latin typeface="+mn-lt"/>
            </a:endParaRPr>
          </a:p>
        </p:txBody>
      </p:sp>
      <p:sp>
        <p:nvSpPr>
          <p:cNvPr id="25" name="Rounded Rectangle 24">
            <a:hlinkClick r:id="" action="ppaction://noaction"/>
            <a:extLst>
              <a:ext uri="{FF2B5EF4-FFF2-40B4-BE49-F238E27FC236}">
                <a16:creationId xmlns:a16="http://schemas.microsoft.com/office/drawing/2014/main" id="{CB3B81C7-E3A0-714A-998E-DE97BC0E9FE5}"/>
              </a:ext>
            </a:extLst>
          </p:cNvPr>
          <p:cNvSpPr/>
          <p:nvPr/>
        </p:nvSpPr>
        <p:spPr>
          <a:xfrm>
            <a:off x="28956690" y="15155619"/>
            <a:ext cx="8142514" cy="914400"/>
          </a:xfrm>
          <a:prstGeom prst="roundRect">
            <a:avLst/>
          </a:prstGeom>
          <a:solidFill>
            <a:srgbClr val="60C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dirty="0">
                <a:solidFill>
                  <a:schemeClr val="tx1"/>
                </a:solidFill>
              </a:rPr>
              <a:t>References:</a:t>
            </a:r>
            <a:endParaRPr lang="en-US" sz="6000" dirty="0">
              <a:solidFill>
                <a:schemeClr val="tx1"/>
              </a:solidFill>
            </a:endParaRPr>
          </a:p>
        </p:txBody>
      </p:sp>
      <p:sp>
        <p:nvSpPr>
          <p:cNvPr id="26" name="Rounded Rectangle 25">
            <a:hlinkClick r:id="rId6" action="ppaction://hlinksldjump"/>
            <a:extLst>
              <a:ext uri="{FF2B5EF4-FFF2-40B4-BE49-F238E27FC236}">
                <a16:creationId xmlns:a16="http://schemas.microsoft.com/office/drawing/2014/main" id="{709B61A6-B8E5-504A-8667-16867ACD2BC8}"/>
              </a:ext>
            </a:extLst>
          </p:cNvPr>
          <p:cNvSpPr/>
          <p:nvPr/>
        </p:nvSpPr>
        <p:spPr>
          <a:xfrm>
            <a:off x="28956690" y="10847324"/>
            <a:ext cx="8142514" cy="914400"/>
          </a:xfrm>
          <a:prstGeom prst="roundRect">
            <a:avLst/>
          </a:prstGeom>
          <a:solidFill>
            <a:srgbClr val="60C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dirty="0">
                <a:solidFill>
                  <a:schemeClr val="tx1"/>
                </a:solidFill>
              </a:rPr>
              <a:t>Conclusions:</a:t>
            </a:r>
            <a:endParaRPr lang="en-US" sz="6000" dirty="0">
              <a:solidFill>
                <a:schemeClr val="tx1"/>
              </a:solidFill>
            </a:endParaRPr>
          </a:p>
        </p:txBody>
      </p:sp>
      <p:sp>
        <p:nvSpPr>
          <p:cNvPr id="27" name="Rounded Rectangle 26">
            <a:hlinkClick r:id="rId5" action="ppaction://hlinksldjump"/>
            <a:extLst>
              <a:ext uri="{FF2B5EF4-FFF2-40B4-BE49-F238E27FC236}">
                <a16:creationId xmlns:a16="http://schemas.microsoft.com/office/drawing/2014/main" id="{C662047F-197A-F24C-93BC-5301506D7F39}"/>
              </a:ext>
            </a:extLst>
          </p:cNvPr>
          <p:cNvSpPr/>
          <p:nvPr/>
        </p:nvSpPr>
        <p:spPr>
          <a:xfrm>
            <a:off x="28956690" y="6416791"/>
            <a:ext cx="8142514" cy="914400"/>
          </a:xfrm>
          <a:prstGeom prst="roundRect">
            <a:avLst/>
          </a:prstGeom>
          <a:solidFill>
            <a:srgbClr val="60C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dirty="0">
                <a:solidFill>
                  <a:schemeClr val="tx1"/>
                </a:solidFill>
              </a:rPr>
              <a:t>Results:</a:t>
            </a:r>
            <a:endParaRPr lang="en-US" sz="6000" dirty="0">
              <a:solidFill>
                <a:schemeClr val="tx1"/>
              </a:solidFill>
            </a:endParaRPr>
          </a:p>
        </p:txBody>
      </p:sp>
      <p:sp>
        <p:nvSpPr>
          <p:cNvPr id="28" name="Rounded Rectangle 27">
            <a:hlinkClick r:id="rId3" action="ppaction://hlinksldjump"/>
            <a:extLst>
              <a:ext uri="{FF2B5EF4-FFF2-40B4-BE49-F238E27FC236}">
                <a16:creationId xmlns:a16="http://schemas.microsoft.com/office/drawing/2014/main" id="{1034B906-FE52-5145-8A49-5B1B85B23EFD}"/>
              </a:ext>
            </a:extLst>
          </p:cNvPr>
          <p:cNvSpPr/>
          <p:nvPr/>
        </p:nvSpPr>
        <p:spPr>
          <a:xfrm>
            <a:off x="315687" y="10066174"/>
            <a:ext cx="8142514" cy="914400"/>
          </a:xfrm>
          <a:prstGeom prst="roundRect">
            <a:avLst/>
          </a:prstGeom>
          <a:solidFill>
            <a:srgbClr val="60C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dirty="0">
                <a:solidFill>
                  <a:schemeClr val="tx1"/>
                </a:solidFill>
              </a:rPr>
              <a:t>Methods:</a:t>
            </a:r>
            <a:endParaRPr lang="en-US" sz="6000" dirty="0">
              <a:solidFill>
                <a:schemeClr val="tx1"/>
              </a:solidFill>
            </a:endParaRPr>
          </a:p>
        </p:txBody>
      </p:sp>
      <p:sp>
        <p:nvSpPr>
          <p:cNvPr id="29" name="Rounded Rectangle 28">
            <a:hlinkClick r:id="rId2" action="ppaction://hlinksldjump"/>
            <a:extLst>
              <a:ext uri="{FF2B5EF4-FFF2-40B4-BE49-F238E27FC236}">
                <a16:creationId xmlns:a16="http://schemas.microsoft.com/office/drawing/2014/main" id="{55ED5D90-0084-1540-8E90-A4477C12851A}"/>
              </a:ext>
            </a:extLst>
          </p:cNvPr>
          <p:cNvSpPr/>
          <p:nvPr/>
        </p:nvSpPr>
        <p:spPr>
          <a:xfrm>
            <a:off x="315687" y="6362114"/>
            <a:ext cx="8142514" cy="914400"/>
          </a:xfrm>
          <a:prstGeom prst="roundRect">
            <a:avLst/>
          </a:prstGeom>
          <a:solidFill>
            <a:srgbClr val="60C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dirty="0">
                <a:solidFill>
                  <a:schemeClr val="tx1"/>
                </a:solidFill>
              </a:rPr>
              <a:t>Introduction:</a:t>
            </a:r>
            <a:endParaRPr lang="en-US" sz="6000" dirty="0">
              <a:solidFill>
                <a:schemeClr val="tx1"/>
              </a:solidFill>
            </a:endParaRPr>
          </a:p>
        </p:txBody>
      </p:sp>
      <p:sp>
        <p:nvSpPr>
          <p:cNvPr id="30" name="Rounded Rectangle 29">
            <a:hlinkClick r:id="rId4" action="ppaction://hlinksldjump"/>
            <a:extLst>
              <a:ext uri="{FF2B5EF4-FFF2-40B4-BE49-F238E27FC236}">
                <a16:creationId xmlns:a16="http://schemas.microsoft.com/office/drawing/2014/main" id="{8A7CB075-4540-7541-8F4B-33B9B663C931}"/>
              </a:ext>
            </a:extLst>
          </p:cNvPr>
          <p:cNvSpPr/>
          <p:nvPr/>
        </p:nvSpPr>
        <p:spPr>
          <a:xfrm>
            <a:off x="28956690" y="327074"/>
            <a:ext cx="8142514" cy="914400"/>
          </a:xfrm>
          <a:prstGeom prst="roundRect">
            <a:avLst/>
          </a:prstGeom>
          <a:solidFill>
            <a:srgbClr val="60C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dirty="0">
                <a:solidFill>
                  <a:schemeClr val="tx1"/>
                </a:solidFill>
              </a:rPr>
              <a:t>Figures &amp; Graphs:</a:t>
            </a:r>
            <a:endParaRPr lang="en-US" sz="6000" dirty="0">
              <a:solidFill>
                <a:schemeClr val="tx1"/>
              </a:solidFill>
            </a:endParaRPr>
          </a:p>
        </p:txBody>
      </p:sp>
      <p:sp>
        <p:nvSpPr>
          <p:cNvPr id="31" name="Rounded Rectangle 30">
            <a:hlinkClick r:id="rId7" action="ppaction://hlinksldjump"/>
            <a:extLst>
              <a:ext uri="{FF2B5EF4-FFF2-40B4-BE49-F238E27FC236}">
                <a16:creationId xmlns:a16="http://schemas.microsoft.com/office/drawing/2014/main" id="{05D1B1D3-9A01-EC4E-996F-220ADB776057}"/>
              </a:ext>
            </a:extLst>
          </p:cNvPr>
          <p:cNvSpPr/>
          <p:nvPr/>
        </p:nvSpPr>
        <p:spPr>
          <a:xfrm>
            <a:off x="315687" y="243841"/>
            <a:ext cx="8142514" cy="914399"/>
          </a:xfrm>
          <a:prstGeom prst="roundRect">
            <a:avLst/>
          </a:prstGeom>
          <a:solidFill>
            <a:srgbClr val="60C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dirty="0">
                <a:solidFill>
                  <a:schemeClr val="tx1"/>
                </a:solidFill>
              </a:rPr>
              <a:t>Abstract:</a:t>
            </a:r>
            <a:endParaRPr lang="en-US" sz="6000" dirty="0">
              <a:solidFill>
                <a:schemeClr val="tx1"/>
              </a:solidFill>
            </a:endParaRPr>
          </a:p>
        </p:txBody>
      </p:sp>
      <p:sp>
        <p:nvSpPr>
          <p:cNvPr id="20" name="TextBox 19"/>
          <p:cNvSpPr txBox="1"/>
          <p:nvPr/>
        </p:nvSpPr>
        <p:spPr>
          <a:xfrm>
            <a:off x="13318204" y="20298272"/>
            <a:ext cx="10827005" cy="707886"/>
          </a:xfrm>
          <a:prstGeom prst="rect">
            <a:avLst/>
          </a:prstGeom>
          <a:noFill/>
        </p:spPr>
        <p:txBody>
          <a:bodyPr wrap="square" rtlCol="0">
            <a:spAutoFit/>
          </a:bodyPr>
          <a:lstStyle/>
          <a:p>
            <a:r>
              <a:rPr lang="en-US" sz="4000" b="1" dirty="0"/>
              <a:t>Click Section Headings to View Additional Content</a:t>
            </a:r>
          </a:p>
        </p:txBody>
      </p:sp>
      <p:sp>
        <p:nvSpPr>
          <p:cNvPr id="2" name="Rectangle 1"/>
          <p:cNvSpPr/>
          <p:nvPr/>
        </p:nvSpPr>
        <p:spPr>
          <a:xfrm>
            <a:off x="9056912" y="243840"/>
            <a:ext cx="2754087" cy="1494491"/>
          </a:xfrm>
          <a:prstGeom prst="rect">
            <a:avLst/>
          </a:prstGeom>
          <a:solidFill>
            <a:srgbClr val="60C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Logo</a:t>
            </a:r>
          </a:p>
        </p:txBody>
      </p:sp>
      <p:sp>
        <p:nvSpPr>
          <p:cNvPr id="22" name="TextBox 21">
            <a:extLst>
              <a:ext uri="{FF2B5EF4-FFF2-40B4-BE49-F238E27FC236}">
                <a16:creationId xmlns:a16="http://schemas.microsoft.com/office/drawing/2014/main" id="{3393561D-9784-4FCF-987B-E9135E72C4FD}"/>
              </a:ext>
            </a:extLst>
          </p:cNvPr>
          <p:cNvSpPr txBox="1"/>
          <p:nvPr/>
        </p:nvSpPr>
        <p:spPr>
          <a:xfrm>
            <a:off x="9315450" y="5459700"/>
            <a:ext cx="18859500" cy="10248960"/>
          </a:xfrm>
          <a:prstGeom prst="rect">
            <a:avLst/>
          </a:prstGeom>
          <a:noFill/>
        </p:spPr>
        <p:txBody>
          <a:bodyPr wrap="square">
            <a:spAutoFit/>
          </a:bodyPr>
          <a:lstStyle/>
          <a:p>
            <a:r>
              <a:rPr lang="en-US" sz="6000" dirty="0">
                <a:effectLst/>
                <a:latin typeface="Times New Roman" panose="02020603050405020304" pitchFamily="18" charset="0"/>
                <a:ea typeface="Calibri" panose="020F0502020204030204" pitchFamily="34" charset="0"/>
              </a:rPr>
              <a:t>Similar to NASA’s annual </a:t>
            </a:r>
            <a:r>
              <a:rPr lang="en-US" sz="6000" dirty="0" err="1">
                <a:effectLst/>
                <a:latin typeface="Times New Roman" panose="02020603050405020304" pitchFamily="18" charset="0"/>
                <a:ea typeface="Calibri" panose="020F0502020204030204" pitchFamily="34" charset="0"/>
              </a:rPr>
              <a:t>SpaceApps</a:t>
            </a:r>
            <a:r>
              <a:rPr lang="en-US" sz="6000" dirty="0">
                <a:effectLst/>
                <a:latin typeface="Times New Roman" panose="02020603050405020304" pitchFamily="18" charset="0"/>
                <a:ea typeface="Calibri" panose="020F0502020204030204" pitchFamily="34" charset="0"/>
              </a:rPr>
              <a:t> Challenge and hackathon, DORIS could be marketed to young aquanauts worldwide. The idea of undersea voyages of exploration is ancient, yet until this decade the resources, technological capabilities, and international resolve to undertake such exploratory missions for the entire Earth’s benefit have been few, with notable exceptions such as the Jacques Cousteau Calypso voyages. Like the ISS, DORIS would serve as a beacon to a new generation of ocean scientists, and could be a platform for harmonious international cooperation and valuable scientific discovery</a:t>
            </a:r>
            <a:endParaRPr lang="en-US" dirty="0"/>
          </a:p>
        </p:txBody>
      </p:sp>
      <p:pic>
        <p:nvPicPr>
          <p:cNvPr id="6" name="Picture 5" descr="A picture containing text&#10;&#10;Description automatically generated">
            <a:extLst>
              <a:ext uri="{FF2B5EF4-FFF2-40B4-BE49-F238E27FC236}">
                <a16:creationId xmlns:a16="http://schemas.microsoft.com/office/drawing/2014/main" id="{D3E28B98-4FFE-483F-937A-B1B6A7F84D54}"/>
              </a:ext>
            </a:extLst>
          </p:cNvPr>
          <p:cNvPicPr>
            <a:picLocks noChangeAspect="1"/>
          </p:cNvPicPr>
          <p:nvPr/>
        </p:nvPicPr>
        <p:blipFill>
          <a:blip r:embed="rId8"/>
          <a:stretch>
            <a:fillRect/>
          </a:stretch>
        </p:blipFill>
        <p:spPr>
          <a:xfrm>
            <a:off x="9068118" y="243841"/>
            <a:ext cx="4786471" cy="3977481"/>
          </a:xfrm>
          <a:prstGeom prst="rect">
            <a:avLst/>
          </a:prstGeom>
        </p:spPr>
      </p:pic>
      <p:pic>
        <p:nvPicPr>
          <p:cNvPr id="15" name="Picture 14" descr="Graphical user interface, website&#10;&#10;Description automatically generated">
            <a:extLst>
              <a:ext uri="{FF2B5EF4-FFF2-40B4-BE49-F238E27FC236}">
                <a16:creationId xmlns:a16="http://schemas.microsoft.com/office/drawing/2014/main" id="{D2191979-2149-4D1E-A454-11945D59BF79}"/>
              </a:ext>
            </a:extLst>
          </p:cNvPr>
          <p:cNvPicPr>
            <a:picLocks noChangeAspect="1"/>
          </p:cNvPicPr>
          <p:nvPr/>
        </p:nvPicPr>
        <p:blipFill>
          <a:blip r:embed="rId9"/>
          <a:stretch>
            <a:fillRect/>
          </a:stretch>
        </p:blipFill>
        <p:spPr>
          <a:xfrm>
            <a:off x="15193169" y="349934"/>
            <a:ext cx="10277475" cy="4524375"/>
          </a:xfrm>
          <a:prstGeom prst="rect">
            <a:avLst/>
          </a:prstGeom>
        </p:spPr>
      </p:pic>
      <p:pic>
        <p:nvPicPr>
          <p:cNvPr id="18" name="Picture 17" descr="Graphical user interface&#10;&#10;Description automatically generated">
            <a:extLst>
              <a:ext uri="{FF2B5EF4-FFF2-40B4-BE49-F238E27FC236}">
                <a16:creationId xmlns:a16="http://schemas.microsoft.com/office/drawing/2014/main" id="{0A5A963A-48C1-40C7-A13E-4F3FA64D0EBE}"/>
              </a:ext>
            </a:extLst>
          </p:cNvPr>
          <p:cNvPicPr>
            <a:picLocks noChangeAspect="1"/>
          </p:cNvPicPr>
          <p:nvPr/>
        </p:nvPicPr>
        <p:blipFill>
          <a:blip r:embed="rId10"/>
          <a:stretch>
            <a:fillRect/>
          </a:stretch>
        </p:blipFill>
        <p:spPr>
          <a:xfrm>
            <a:off x="8956565" y="16320404"/>
            <a:ext cx="4423918" cy="4453396"/>
          </a:xfrm>
          <a:prstGeom prst="rect">
            <a:avLst/>
          </a:prstGeom>
        </p:spPr>
      </p:pic>
      <p:pic>
        <p:nvPicPr>
          <p:cNvPr id="21" name="Picture 20">
            <a:extLst>
              <a:ext uri="{FF2B5EF4-FFF2-40B4-BE49-F238E27FC236}">
                <a16:creationId xmlns:a16="http://schemas.microsoft.com/office/drawing/2014/main" id="{3ABEF0B7-D9CB-4EBE-9AFB-34EE1BC97B86}"/>
              </a:ext>
            </a:extLst>
          </p:cNvPr>
          <p:cNvPicPr>
            <a:picLocks noChangeAspect="1"/>
          </p:cNvPicPr>
          <p:nvPr/>
        </p:nvPicPr>
        <p:blipFill>
          <a:blip r:embed="rId11"/>
          <a:stretch>
            <a:fillRect/>
          </a:stretch>
        </p:blipFill>
        <p:spPr>
          <a:xfrm>
            <a:off x="16719390" y="16320404"/>
            <a:ext cx="5133181" cy="4610100"/>
          </a:xfrm>
          <a:prstGeom prst="rect">
            <a:avLst/>
          </a:prstGeom>
        </p:spPr>
      </p:pic>
      <p:pic>
        <p:nvPicPr>
          <p:cNvPr id="32" name="Picture 31" descr="Graphical user interface, website&#10;&#10;Description automatically generated">
            <a:extLst>
              <a:ext uri="{FF2B5EF4-FFF2-40B4-BE49-F238E27FC236}">
                <a16:creationId xmlns:a16="http://schemas.microsoft.com/office/drawing/2014/main" id="{1866FA0D-50FF-414E-8AB8-9401036D5D51}"/>
              </a:ext>
            </a:extLst>
          </p:cNvPr>
          <p:cNvPicPr>
            <a:picLocks noChangeAspect="1"/>
          </p:cNvPicPr>
          <p:nvPr/>
        </p:nvPicPr>
        <p:blipFill>
          <a:blip r:embed="rId12"/>
          <a:stretch>
            <a:fillRect/>
          </a:stretch>
        </p:blipFill>
        <p:spPr>
          <a:xfrm>
            <a:off x="21905333" y="15155619"/>
            <a:ext cx="6269617" cy="5727213"/>
          </a:xfrm>
          <a:prstGeom prst="rect">
            <a:avLst/>
          </a:prstGeom>
        </p:spPr>
      </p:pic>
      <p:pic>
        <p:nvPicPr>
          <p:cNvPr id="34" name="Picture 33" descr="A picture containing text, person&#10;&#10;Description automatically generated">
            <a:extLst>
              <a:ext uri="{FF2B5EF4-FFF2-40B4-BE49-F238E27FC236}">
                <a16:creationId xmlns:a16="http://schemas.microsoft.com/office/drawing/2014/main" id="{75F7710E-597C-4A9B-B01D-0CC89C017CD1}"/>
              </a:ext>
            </a:extLst>
          </p:cNvPr>
          <p:cNvPicPr>
            <a:picLocks noChangeAspect="1"/>
          </p:cNvPicPr>
          <p:nvPr/>
        </p:nvPicPr>
        <p:blipFill>
          <a:blip r:embed="rId13"/>
          <a:stretch>
            <a:fillRect/>
          </a:stretch>
        </p:blipFill>
        <p:spPr>
          <a:xfrm>
            <a:off x="13358126" y="17640234"/>
            <a:ext cx="3647281" cy="3133566"/>
          </a:xfrm>
          <a:prstGeom prst="rect">
            <a:avLst/>
          </a:prstGeom>
        </p:spPr>
      </p:pic>
    </p:spTree>
    <p:extLst>
      <p:ext uri="{BB962C8B-B14F-4D97-AF65-F5344CB8AC3E}">
        <p14:creationId xmlns:p14="http://schemas.microsoft.com/office/powerpoint/2010/main" val="31025028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advClick="0">
        <p159:morph option="byObject"/>
      </p:transition>
    </mc:Choice>
    <mc:Fallback xmlns="">
      <p:transition spd="slow" advClick="0">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269</TotalTime>
  <Words>2631</Words>
  <Application>Microsoft Office PowerPoint</Application>
  <PresentationFormat>Custom</PresentationFormat>
  <Paragraphs>354</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Times New Roman</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Kathrynn Phillippe;Ross Henderson</dc:creator>
  <cp:lastModifiedBy>Ross Henderson</cp:lastModifiedBy>
  <cp:revision>35</cp:revision>
  <dcterms:created xsi:type="dcterms:W3CDTF">2019-07-31T14:25:46Z</dcterms:created>
  <dcterms:modified xsi:type="dcterms:W3CDTF">2021-01-21T20:03:14Z</dcterms:modified>
</cp:coreProperties>
</file>