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ntemann" initials="g" lastIdx="1" clrIdx="0">
    <p:extLst>
      <p:ext uri="{19B8F6BF-5375-455C-9EA6-DF929625EA0E}">
        <p15:presenceInfo xmlns:p15="http://schemas.microsoft.com/office/powerpoint/2012/main" userId="gentemann" providerId="None"/>
      </p:ext>
    </p:extLst>
  </p:cmAuthor>
  <p:cmAuthor id="2" name="Andrea McCurdy" initials="AM" lastIdx="1" clrIdx="1">
    <p:extLst>
      <p:ext uri="{19B8F6BF-5375-455C-9EA6-DF929625EA0E}">
        <p15:presenceInfo xmlns:p15="http://schemas.microsoft.com/office/powerpoint/2012/main" userId="S::amccurdy@oceanleadership.org::4ce678bd-d162-4c32-af78-7aa5a90bff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1" autoAdjust="0"/>
    <p:restoredTop sz="94660"/>
  </p:normalViewPr>
  <p:slideViewPr>
    <p:cSldViewPr snapToGrid="0">
      <p:cViewPr varScale="1">
        <p:scale>
          <a:sx n="64" d="100"/>
          <a:sy n="64" d="100"/>
        </p:scale>
        <p:origin x="52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5AA54-CB9D-40BB-BF75-BB4B1B4A0C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6209BE-6498-4528-B007-6B20A9315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36D16-1DE5-42F1-8FB8-C5F51EE69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C51B-F283-44A3-96B1-9CFB2272CFC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48D5D-DF34-442D-9CA6-3A4A0F1C8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EB773-BAEA-4AEC-9D87-9F2AD4A85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334E-AAD4-462B-9275-09D98298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4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D1D54-E3EF-4EA2-A65C-4DFCA60A3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9B61B4-EEEB-4C76-A3EF-E5DBC3740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527F64-5075-4FA9-BE81-1A5C0D0CE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C51B-F283-44A3-96B1-9CFB2272CFC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75F11-5222-47BC-B7CB-2EEA7FE06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B5AE1-6417-433F-800D-E927D68CD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334E-AAD4-462B-9275-09D98298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67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717B34-36F7-4559-8F50-556E3E2762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8FBF9B-F2BF-4EFB-98AB-2E7358530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074A0-BBEB-49EF-8214-C7D0FB726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C51B-F283-44A3-96B1-9CFB2272CFC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44D53-11B5-457F-9A20-57848CA2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0840E-972B-40BD-8278-3FFE300AE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334E-AAD4-462B-9275-09D98298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11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0EB4F-B53C-4C3D-9466-ACE0915C5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A0AF8-340A-4E30-B8FF-EF6CAF46B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450A3-7D3C-4377-B112-A118B4A5A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C51B-F283-44A3-96B1-9CFB2272CFC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A3C1E-4131-4FB9-8F39-3AC981B0C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EEF1D-0EF6-4700-A1DE-4B902455D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334E-AAD4-462B-9275-09D98298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77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DAC27-A4A6-409D-81E1-237C86FD4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4B59A-6219-42E2-B1F0-E8B90A71A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DEF4F-6DC5-40D4-AB26-5499A8F91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C51B-F283-44A3-96B1-9CFB2272CFC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06286-2E41-453E-AFF5-50E99CB9E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D1F99-9437-4B99-8FBA-FC7F99CE0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334E-AAD4-462B-9275-09D98298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59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773AC-72C0-44B6-879A-27B1D9531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CF231-05AB-4461-932F-84478BACDD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3B1E6-A4F3-4A43-B5D4-1B84F8F6D3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AA088-E7A7-49F2-A933-212609197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C51B-F283-44A3-96B1-9CFB2272CFC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B3233-8E3F-4E85-9A50-36B639895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66DB50-1DC3-44D4-A968-417169D9A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334E-AAD4-462B-9275-09D98298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132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2F15C-D93D-4039-959D-3405FD2A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84D20-CD4A-4A96-B903-BE521A8CE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EFDB34-975F-44C6-B1B4-4F3C8B70F5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9E7B88-31A6-4ABB-95B1-56EAC5E04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06C34D-4F51-4217-8F78-0FC7E242DE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FEC6AD-E649-4C20-8738-0ED3DE254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C51B-F283-44A3-96B1-9CFB2272CFC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CB1743-D57D-449E-8C53-C96A35B05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004366-AE53-4320-9929-F8B1F16F9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334E-AAD4-462B-9275-09D98298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2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953C6-8796-4649-98D7-EFB8D1CB1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47CD74-7BD3-46F5-B44E-E65F1A584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C51B-F283-44A3-96B1-9CFB2272CFC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EC93A9-FEAF-4F0F-850B-51118C648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757CB2-919D-4894-AAF4-0007BC99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334E-AAD4-462B-9275-09D98298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6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3C0707-294F-4D06-BDC6-28F9F751E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C51B-F283-44A3-96B1-9CFB2272CFC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804207-2B4F-49BB-BA1E-C1C50BCB3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1087D5-84FE-4EE4-AB45-C13B8C433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334E-AAD4-462B-9275-09D98298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3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4027A-BDC2-4742-86DF-344628F5B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E640E-7055-4D1D-AE59-8F75A1A98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2BF51-E347-4CC9-9E14-C47BEE8F2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39953-3D66-4026-937E-F76527F97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C51B-F283-44A3-96B1-9CFB2272CFC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D0D57C-F578-47DE-BE5A-A2236F18E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30A90-1C5B-4EF2-8ED4-5EBC4B920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334E-AAD4-462B-9275-09D98298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207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FE4F7-63D3-4F00-8F70-AE8D47CA9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9C2A5E-DFDC-4EDE-AFB6-9AA88F811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1C3308-E28E-4FCF-919F-23EB6381D0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E99F63-2375-412B-9C4C-1274DB933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C51B-F283-44A3-96B1-9CFB2272CFC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67156-0FED-48BB-A34E-18982B473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71C0E9-AA3C-4EAA-92E4-81956D4AF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334E-AAD4-462B-9275-09D98298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75776A-04D6-4D90-998A-8C3DAAEDE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F4A94-2A37-47B2-9770-4BBAAF08A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0965F-E8F4-4A6F-A0F3-D32056AEE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0C51B-F283-44A3-96B1-9CFB2272CFC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51C18-69DA-434A-8D31-1F4668B3CB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7DAA1-8E85-4007-8A90-43F180ED2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3334E-AAD4-462B-9275-09D98298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13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79A1BC4-9456-4305-A9C7-3C43C1509EC3}"/>
              </a:ext>
            </a:extLst>
          </p:cNvPr>
          <p:cNvSpPr/>
          <p:nvPr/>
        </p:nvSpPr>
        <p:spPr>
          <a:xfrm>
            <a:off x="6089122" y="3847495"/>
            <a:ext cx="6015678" cy="247087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BA3BDF5-5969-4A74-9182-E09230F96006}"/>
              </a:ext>
            </a:extLst>
          </p:cNvPr>
          <p:cNvSpPr/>
          <p:nvPr/>
        </p:nvSpPr>
        <p:spPr>
          <a:xfrm>
            <a:off x="87199" y="693630"/>
            <a:ext cx="12017601" cy="300809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24434A-7836-4312-825A-32E8761D430F}"/>
              </a:ext>
            </a:extLst>
          </p:cNvPr>
          <p:cNvSpPr txBox="1"/>
          <p:nvPr/>
        </p:nvSpPr>
        <p:spPr>
          <a:xfrm>
            <a:off x="6152880" y="3570496"/>
            <a:ext cx="5951919" cy="2831544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Challenges: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 cloud agnostic techniques that reduce barriers to cloud-computing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and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 avoid vendor lock-in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 tools to support collaboration, enhance and streamline data analysis, and speed software development.</a:t>
            </a:r>
            <a:r>
              <a:rPr lang="en-US" noProof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    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Develop Training and Capacity Development Packages: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Collaborative software development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Code Sharing through cloud computing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3A39E42-DF97-4895-8F7D-412C7DF7730B}"/>
              </a:ext>
            </a:extLst>
          </p:cNvPr>
          <p:cNvSpPr/>
          <p:nvPr/>
        </p:nvSpPr>
        <p:spPr>
          <a:xfrm>
            <a:off x="99166" y="3847494"/>
            <a:ext cx="5913507" cy="247087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AF7342-50F2-495B-94A0-15E71F5727FB}"/>
              </a:ext>
            </a:extLst>
          </p:cNvPr>
          <p:cNvSpPr txBox="1"/>
          <p:nvPr/>
        </p:nvSpPr>
        <p:spPr>
          <a:xfrm>
            <a:off x="-1579" y="-12595"/>
            <a:ext cx="11946833" cy="795346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 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Advancing Ocean Science through Open Science and Software on the Cloud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Nadya Vinogradova-Shiffer, NASA’s Physical Oceanography Program &amp; Andrea McCurdy, Consortium for Ocean Leadership: amccurdy@oceanleadership.org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DA2C6E-F185-4612-99F0-1ABC7EFCC33F}"/>
              </a:ext>
            </a:extLst>
          </p:cNvPr>
          <p:cNvSpPr txBox="1"/>
          <p:nvPr/>
        </p:nvSpPr>
        <p:spPr>
          <a:xfrm>
            <a:off x="180038" y="3863729"/>
            <a:ext cx="5870860" cy="2339102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Needs: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Move from current reliance on locally deployed packages and servers to making products and services readily available on the cloud 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Move from reliance on individual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bespoke or COTS software solutions to open solutions that can de deployed by anyone.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</a:rPr>
              <a:t>Support and reward OSS software development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7B62B0-7E72-4FDA-A464-79B5B30DD4C8}"/>
              </a:ext>
            </a:extLst>
          </p:cNvPr>
          <p:cNvSpPr txBox="1"/>
          <p:nvPr/>
        </p:nvSpPr>
        <p:spPr>
          <a:xfrm>
            <a:off x="245167" y="474836"/>
            <a:ext cx="11946833" cy="3170099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Vision: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Seek to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advance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community awareness and practice around open science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 based on the activities and outcomes generated by a growing cadre of US-based and international developers working with open software libraries and cloud computing. The practice will require additional software and tooling in addition to a philosophy of trust and transparency.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Key to this endeavor will be taking advantage of </a:t>
            </a:r>
            <a:r>
              <a:rPr lang="en-US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innovative development tools and environments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that will better enable science by decreasing barriers to collaborations, reproducibility, interdisciplinary research.  Some examples for tools are GitHub,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Jupyter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Binder, and some examples for environments would include HPC and cloud-based platforms.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For data, this would mark a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shift from a central repository model to central service model</a:t>
            </a:r>
            <a:r>
              <a:rPr kumimoji="0" lang="en-US" sz="1800" b="0" i="0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 enabling data-proximate</a:t>
            </a:r>
            <a:r>
              <a:rPr kumimoji="0" lang="en-US" sz="1800" b="0" i="0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computing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 </a:t>
            </a:r>
            <a:r>
              <a:rPr lang="en-US" noProof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Most commonly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</a:t>
            </a:r>
            <a:r>
              <a:rPr kumimoji="0" lang="en-US" sz="18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data are downloaded from central locations for analysis on local cyberinfrastructure.</a:t>
            </a:r>
            <a:r>
              <a:rPr kumimoji="0" lang="en-US" sz="18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We hope to advance data-proximate computing, accessing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data in central locations and running analysis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there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 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2E333E-FB05-421C-9E1B-12DCF6078E7F}"/>
              </a:ext>
            </a:extLst>
          </p:cNvPr>
          <p:cNvSpPr txBox="1"/>
          <p:nvPr/>
        </p:nvSpPr>
        <p:spPr>
          <a:xfrm>
            <a:off x="1242369" y="6409312"/>
            <a:ext cx="98210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Comments Provided By: Chelle Gentemann, Tiffany Vance, Mike Smit, Vicky Rowley, Filipe Pires Alvarenga Fernandes </a:t>
            </a:r>
          </a:p>
        </p:txBody>
      </p:sp>
    </p:spTree>
    <p:extLst>
      <p:ext uri="{BB962C8B-B14F-4D97-AF65-F5344CB8AC3E}">
        <p14:creationId xmlns:p14="http://schemas.microsoft.com/office/powerpoint/2010/main" val="3681269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5810</TotalTime>
  <Words>314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McCurdy</dc:creator>
  <cp:lastModifiedBy>Andrea McCurdy</cp:lastModifiedBy>
  <cp:revision>38</cp:revision>
  <dcterms:created xsi:type="dcterms:W3CDTF">2021-01-14T14:48:40Z</dcterms:created>
  <dcterms:modified xsi:type="dcterms:W3CDTF">2021-02-08T16:48:28Z</dcterms:modified>
</cp:coreProperties>
</file>