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37463413" cy="21067713"/>
  <p:notesSz cx="6858000" cy="9144000"/>
  <p:defaultTextStyle>
    <a:defPPr>
      <a:defRPr lang="en-US"/>
    </a:defPPr>
    <a:lvl1pPr marL="0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1pPr>
    <a:lvl2pPr marL="1404747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2pPr>
    <a:lvl3pPr marL="2809494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3pPr>
    <a:lvl4pPr marL="4214241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4pPr>
    <a:lvl5pPr marL="5618988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5pPr>
    <a:lvl6pPr marL="7023735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6pPr>
    <a:lvl7pPr marL="8428482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7pPr>
    <a:lvl8pPr marL="9833229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8pPr>
    <a:lvl9pPr marL="11237976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DDAF25"/>
    <a:srgbClr val="AEA7E7"/>
    <a:srgbClr val="5889B5"/>
    <a:srgbClr val="6AC472"/>
    <a:srgbClr val="2C7194"/>
    <a:srgbClr val="8F60DC"/>
    <a:srgbClr val="7A81FF"/>
    <a:srgbClr val="D883FF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7"/>
    <p:restoredTop sz="94707"/>
  </p:normalViewPr>
  <p:slideViewPr>
    <p:cSldViewPr snapToGrid="0" snapToObjects="1">
      <p:cViewPr>
        <p:scale>
          <a:sx n="31" d="100"/>
          <a:sy n="31" d="100"/>
        </p:scale>
        <p:origin x="102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D6939-E570-C640-9257-998BF5B15FF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7232-1587-5848-AD41-AC3D5EA14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7232-1587-5848-AD41-AC3D5EA14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2927" y="3447889"/>
            <a:ext cx="28097560" cy="7334685"/>
          </a:xfrm>
        </p:spPr>
        <p:txBody>
          <a:bodyPr anchor="b"/>
          <a:lstStyle>
            <a:lvl1pPr algn="ctr">
              <a:defRPr sz="184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2927" y="11065427"/>
            <a:ext cx="28097560" cy="5086486"/>
          </a:xfrm>
        </p:spPr>
        <p:txBody>
          <a:bodyPr/>
          <a:lstStyle>
            <a:lvl1pPr marL="0" indent="0" algn="ctr">
              <a:buNone/>
              <a:defRPr sz="7373"/>
            </a:lvl1pPr>
            <a:lvl2pPr marL="1404518" indent="0" algn="ctr">
              <a:buNone/>
              <a:defRPr sz="6144"/>
            </a:lvl2pPr>
            <a:lvl3pPr marL="2809037" indent="0" algn="ctr">
              <a:buNone/>
              <a:defRPr sz="5530"/>
            </a:lvl3pPr>
            <a:lvl4pPr marL="4213555" indent="0" algn="ctr">
              <a:buNone/>
              <a:defRPr sz="4915"/>
            </a:lvl4pPr>
            <a:lvl5pPr marL="5618074" indent="0" algn="ctr">
              <a:buNone/>
              <a:defRPr sz="4915"/>
            </a:lvl5pPr>
            <a:lvl6pPr marL="7022592" indent="0" algn="ctr">
              <a:buNone/>
              <a:defRPr sz="4915"/>
            </a:lvl6pPr>
            <a:lvl7pPr marL="8427110" indent="0" algn="ctr">
              <a:buNone/>
              <a:defRPr sz="4915"/>
            </a:lvl7pPr>
            <a:lvl8pPr marL="9831629" indent="0" algn="ctr">
              <a:buNone/>
              <a:defRPr sz="4915"/>
            </a:lvl8pPr>
            <a:lvl9pPr marL="11236147" indent="0" algn="ctr">
              <a:buNone/>
              <a:defRPr sz="49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809755" y="1121661"/>
            <a:ext cx="8078048" cy="1785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5609" y="1121661"/>
            <a:ext cx="23765853" cy="1785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097" y="5252301"/>
            <a:ext cx="32312194" cy="8763582"/>
          </a:xfrm>
        </p:spPr>
        <p:txBody>
          <a:bodyPr anchor="b"/>
          <a:lstStyle>
            <a:lvl1pPr>
              <a:defRPr sz="184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6097" y="14098790"/>
            <a:ext cx="32312194" cy="4608561"/>
          </a:xfrm>
        </p:spPr>
        <p:txBody>
          <a:bodyPr/>
          <a:lstStyle>
            <a:lvl1pPr marL="0" indent="0">
              <a:buNone/>
              <a:defRPr sz="7373">
                <a:solidFill>
                  <a:schemeClr val="tx1">
                    <a:tint val="75000"/>
                  </a:schemeClr>
                </a:solidFill>
              </a:defRPr>
            </a:lvl1pPr>
            <a:lvl2pPr marL="1404518" indent="0">
              <a:buNone/>
              <a:defRPr sz="6144">
                <a:solidFill>
                  <a:schemeClr val="tx1">
                    <a:tint val="75000"/>
                  </a:schemeClr>
                </a:solidFill>
              </a:defRPr>
            </a:lvl2pPr>
            <a:lvl3pPr marL="2809037" indent="0">
              <a:buNone/>
              <a:defRPr sz="5530">
                <a:solidFill>
                  <a:schemeClr val="tx1">
                    <a:tint val="75000"/>
                  </a:schemeClr>
                </a:solidFill>
              </a:defRPr>
            </a:lvl3pPr>
            <a:lvl4pPr marL="4213555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4pPr>
            <a:lvl5pPr marL="5618074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5pPr>
            <a:lvl6pPr marL="7022592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6pPr>
            <a:lvl7pPr marL="8427110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7pPr>
            <a:lvl8pPr marL="9831629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8pPr>
            <a:lvl9pPr marL="11236147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5609" y="5608303"/>
            <a:ext cx="15921951" cy="1336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65853" y="5608303"/>
            <a:ext cx="15921951" cy="1336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89" y="1121662"/>
            <a:ext cx="32312194" cy="40721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0491" y="5164517"/>
            <a:ext cx="15848778" cy="2531050"/>
          </a:xfrm>
        </p:spPr>
        <p:txBody>
          <a:bodyPr anchor="b"/>
          <a:lstStyle>
            <a:lvl1pPr marL="0" indent="0">
              <a:buNone/>
              <a:defRPr sz="7373" b="1"/>
            </a:lvl1pPr>
            <a:lvl2pPr marL="1404518" indent="0">
              <a:buNone/>
              <a:defRPr sz="6144" b="1"/>
            </a:lvl2pPr>
            <a:lvl3pPr marL="2809037" indent="0">
              <a:buNone/>
              <a:defRPr sz="5530" b="1"/>
            </a:lvl3pPr>
            <a:lvl4pPr marL="4213555" indent="0">
              <a:buNone/>
              <a:defRPr sz="4915" b="1"/>
            </a:lvl4pPr>
            <a:lvl5pPr marL="5618074" indent="0">
              <a:buNone/>
              <a:defRPr sz="4915" b="1"/>
            </a:lvl5pPr>
            <a:lvl6pPr marL="7022592" indent="0">
              <a:buNone/>
              <a:defRPr sz="4915" b="1"/>
            </a:lvl6pPr>
            <a:lvl7pPr marL="8427110" indent="0">
              <a:buNone/>
              <a:defRPr sz="4915" b="1"/>
            </a:lvl7pPr>
            <a:lvl8pPr marL="9831629" indent="0">
              <a:buNone/>
              <a:defRPr sz="4915" b="1"/>
            </a:lvl8pPr>
            <a:lvl9pPr marL="11236147" indent="0">
              <a:buNone/>
              <a:defRPr sz="49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491" y="7695568"/>
            <a:ext cx="15848778" cy="1131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965853" y="5164517"/>
            <a:ext cx="15926830" cy="2531050"/>
          </a:xfrm>
        </p:spPr>
        <p:txBody>
          <a:bodyPr anchor="b"/>
          <a:lstStyle>
            <a:lvl1pPr marL="0" indent="0">
              <a:buNone/>
              <a:defRPr sz="7373" b="1"/>
            </a:lvl1pPr>
            <a:lvl2pPr marL="1404518" indent="0">
              <a:buNone/>
              <a:defRPr sz="6144" b="1"/>
            </a:lvl2pPr>
            <a:lvl3pPr marL="2809037" indent="0">
              <a:buNone/>
              <a:defRPr sz="5530" b="1"/>
            </a:lvl3pPr>
            <a:lvl4pPr marL="4213555" indent="0">
              <a:buNone/>
              <a:defRPr sz="4915" b="1"/>
            </a:lvl4pPr>
            <a:lvl5pPr marL="5618074" indent="0">
              <a:buNone/>
              <a:defRPr sz="4915" b="1"/>
            </a:lvl5pPr>
            <a:lvl6pPr marL="7022592" indent="0">
              <a:buNone/>
              <a:defRPr sz="4915" b="1"/>
            </a:lvl6pPr>
            <a:lvl7pPr marL="8427110" indent="0">
              <a:buNone/>
              <a:defRPr sz="4915" b="1"/>
            </a:lvl7pPr>
            <a:lvl8pPr marL="9831629" indent="0">
              <a:buNone/>
              <a:defRPr sz="4915" b="1"/>
            </a:lvl8pPr>
            <a:lvl9pPr marL="11236147" indent="0">
              <a:buNone/>
              <a:defRPr sz="49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965853" y="7695568"/>
            <a:ext cx="15926830" cy="1131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91" y="1404514"/>
            <a:ext cx="12082925" cy="4915800"/>
          </a:xfrm>
        </p:spPr>
        <p:txBody>
          <a:bodyPr anchor="b"/>
          <a:lstStyle>
            <a:lvl1pPr>
              <a:defRPr sz="98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6830" y="3033362"/>
            <a:ext cx="18965853" cy="14971731"/>
          </a:xfrm>
        </p:spPr>
        <p:txBody>
          <a:bodyPr/>
          <a:lstStyle>
            <a:lvl1pPr>
              <a:defRPr sz="9830"/>
            </a:lvl1pPr>
            <a:lvl2pPr>
              <a:defRPr sz="8602"/>
            </a:lvl2pPr>
            <a:lvl3pPr>
              <a:defRPr sz="7373"/>
            </a:lvl3pPr>
            <a:lvl4pPr>
              <a:defRPr sz="6144"/>
            </a:lvl4pPr>
            <a:lvl5pPr>
              <a:defRPr sz="6144"/>
            </a:lvl5pPr>
            <a:lvl6pPr>
              <a:defRPr sz="6144"/>
            </a:lvl6pPr>
            <a:lvl7pPr>
              <a:defRPr sz="6144"/>
            </a:lvl7pPr>
            <a:lvl8pPr>
              <a:defRPr sz="6144"/>
            </a:lvl8pPr>
            <a:lvl9pPr>
              <a:defRPr sz="61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0491" y="6320314"/>
            <a:ext cx="12082925" cy="11709163"/>
          </a:xfrm>
        </p:spPr>
        <p:txBody>
          <a:bodyPr/>
          <a:lstStyle>
            <a:lvl1pPr marL="0" indent="0">
              <a:buNone/>
              <a:defRPr sz="4915"/>
            </a:lvl1pPr>
            <a:lvl2pPr marL="1404518" indent="0">
              <a:buNone/>
              <a:defRPr sz="4301"/>
            </a:lvl2pPr>
            <a:lvl3pPr marL="2809037" indent="0">
              <a:buNone/>
              <a:defRPr sz="3686"/>
            </a:lvl3pPr>
            <a:lvl4pPr marL="4213555" indent="0">
              <a:buNone/>
              <a:defRPr sz="3072"/>
            </a:lvl4pPr>
            <a:lvl5pPr marL="5618074" indent="0">
              <a:buNone/>
              <a:defRPr sz="3072"/>
            </a:lvl5pPr>
            <a:lvl6pPr marL="7022592" indent="0">
              <a:buNone/>
              <a:defRPr sz="3072"/>
            </a:lvl6pPr>
            <a:lvl7pPr marL="8427110" indent="0">
              <a:buNone/>
              <a:defRPr sz="3072"/>
            </a:lvl7pPr>
            <a:lvl8pPr marL="9831629" indent="0">
              <a:buNone/>
              <a:defRPr sz="3072"/>
            </a:lvl8pPr>
            <a:lvl9pPr marL="11236147" indent="0">
              <a:buNone/>
              <a:defRPr sz="30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91" y="1404514"/>
            <a:ext cx="12082925" cy="4915800"/>
          </a:xfrm>
        </p:spPr>
        <p:txBody>
          <a:bodyPr anchor="b"/>
          <a:lstStyle>
            <a:lvl1pPr>
              <a:defRPr sz="98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926830" y="3033362"/>
            <a:ext cx="18965853" cy="14971731"/>
          </a:xfrm>
        </p:spPr>
        <p:txBody>
          <a:bodyPr anchor="t"/>
          <a:lstStyle>
            <a:lvl1pPr marL="0" indent="0">
              <a:buNone/>
              <a:defRPr sz="9830"/>
            </a:lvl1pPr>
            <a:lvl2pPr marL="1404518" indent="0">
              <a:buNone/>
              <a:defRPr sz="8602"/>
            </a:lvl2pPr>
            <a:lvl3pPr marL="2809037" indent="0">
              <a:buNone/>
              <a:defRPr sz="7373"/>
            </a:lvl3pPr>
            <a:lvl4pPr marL="4213555" indent="0">
              <a:buNone/>
              <a:defRPr sz="6144"/>
            </a:lvl4pPr>
            <a:lvl5pPr marL="5618074" indent="0">
              <a:buNone/>
              <a:defRPr sz="6144"/>
            </a:lvl5pPr>
            <a:lvl6pPr marL="7022592" indent="0">
              <a:buNone/>
              <a:defRPr sz="6144"/>
            </a:lvl6pPr>
            <a:lvl7pPr marL="8427110" indent="0">
              <a:buNone/>
              <a:defRPr sz="6144"/>
            </a:lvl7pPr>
            <a:lvl8pPr marL="9831629" indent="0">
              <a:buNone/>
              <a:defRPr sz="6144"/>
            </a:lvl8pPr>
            <a:lvl9pPr marL="11236147" indent="0">
              <a:buNone/>
              <a:defRPr sz="6144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0491" y="6320314"/>
            <a:ext cx="12082925" cy="11709163"/>
          </a:xfrm>
        </p:spPr>
        <p:txBody>
          <a:bodyPr/>
          <a:lstStyle>
            <a:lvl1pPr marL="0" indent="0">
              <a:buNone/>
              <a:defRPr sz="4915"/>
            </a:lvl1pPr>
            <a:lvl2pPr marL="1404518" indent="0">
              <a:buNone/>
              <a:defRPr sz="4301"/>
            </a:lvl2pPr>
            <a:lvl3pPr marL="2809037" indent="0">
              <a:buNone/>
              <a:defRPr sz="3686"/>
            </a:lvl3pPr>
            <a:lvl4pPr marL="4213555" indent="0">
              <a:buNone/>
              <a:defRPr sz="3072"/>
            </a:lvl4pPr>
            <a:lvl5pPr marL="5618074" indent="0">
              <a:buNone/>
              <a:defRPr sz="3072"/>
            </a:lvl5pPr>
            <a:lvl6pPr marL="7022592" indent="0">
              <a:buNone/>
              <a:defRPr sz="3072"/>
            </a:lvl6pPr>
            <a:lvl7pPr marL="8427110" indent="0">
              <a:buNone/>
              <a:defRPr sz="3072"/>
            </a:lvl7pPr>
            <a:lvl8pPr marL="9831629" indent="0">
              <a:buNone/>
              <a:defRPr sz="3072"/>
            </a:lvl8pPr>
            <a:lvl9pPr marL="11236147" indent="0">
              <a:buNone/>
              <a:defRPr sz="30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accent3">
                <a:lumMod val="0"/>
                <a:lumOff val="100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5610" y="1121662"/>
            <a:ext cx="32312194" cy="407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5610" y="5608303"/>
            <a:ext cx="32312194" cy="13367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5610" y="19526650"/>
            <a:ext cx="8429268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1A0F8-5E8D-4A4E-814F-7000204B2EF0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09756" y="19526650"/>
            <a:ext cx="12643902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458535" y="19526650"/>
            <a:ext cx="8429268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2809037" rtl="0" eaLnBrk="1" latinLnBrk="0" hangingPunct="1">
        <a:lnSpc>
          <a:spcPct val="90000"/>
        </a:lnSpc>
        <a:spcBef>
          <a:spcPct val="0"/>
        </a:spcBef>
        <a:buNone/>
        <a:defRPr sz="135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02259" indent="-702259" algn="l" defTabSz="2809037" rtl="0" eaLnBrk="1" latinLnBrk="0" hangingPunct="1">
        <a:lnSpc>
          <a:spcPct val="90000"/>
        </a:lnSpc>
        <a:spcBef>
          <a:spcPts val="3072"/>
        </a:spcBef>
        <a:buFont typeface="Arial" panose="020B0604020202020204" pitchFamily="34" charset="0"/>
        <a:buChar char="•"/>
        <a:defRPr sz="8602" kern="1200">
          <a:solidFill>
            <a:schemeClr val="tx1"/>
          </a:solidFill>
          <a:latin typeface="+mn-lt"/>
          <a:ea typeface="+mn-ea"/>
          <a:cs typeface="+mn-cs"/>
        </a:defRPr>
      </a:lvl1pPr>
      <a:lvl2pPr marL="2106778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7373" kern="1200">
          <a:solidFill>
            <a:schemeClr val="tx1"/>
          </a:solidFill>
          <a:latin typeface="+mn-lt"/>
          <a:ea typeface="+mn-ea"/>
          <a:cs typeface="+mn-cs"/>
        </a:defRPr>
      </a:lvl2pPr>
      <a:lvl3pPr marL="3511296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6144" kern="1200">
          <a:solidFill>
            <a:schemeClr val="tx1"/>
          </a:solidFill>
          <a:latin typeface="+mn-lt"/>
          <a:ea typeface="+mn-ea"/>
          <a:cs typeface="+mn-cs"/>
        </a:defRPr>
      </a:lvl3pPr>
      <a:lvl4pPr marL="4915814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6320333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724851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9129370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10533888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938406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1pPr>
      <a:lvl2pPr marL="1404518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2pPr>
      <a:lvl3pPr marL="2809037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3pPr>
      <a:lvl4pPr marL="4213555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5618074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022592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8427110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9831629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236147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slide" Target="slide3.xml"/><Relationship Id="rId12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8.png"/><Relationship Id="rId5" Type="http://schemas.openxmlformats.org/officeDocument/2006/relationships/image" Target="../media/image6.tiff"/><Relationship Id="rId10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slide" Target="slide2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8.png"/><Relationship Id="rId17" Type="http://schemas.openxmlformats.org/officeDocument/2006/relationships/image" Target="../media/image19.png"/><Relationship Id="rId2" Type="http://schemas.openxmlformats.org/officeDocument/2006/relationships/image" Target="../media/image1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image" Target="../media/image16.jpeg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2"/>
          <a:stretch/>
        </p:blipFill>
        <p:spPr>
          <a:xfrm>
            <a:off x="-31477" y="3212733"/>
            <a:ext cx="37216081" cy="17713536"/>
          </a:xfrm>
          <a:prstGeom prst="rect">
            <a:avLst/>
          </a:prstGeom>
        </p:spPr>
      </p:pic>
      <p:sp>
        <p:nvSpPr>
          <p:cNvPr id="10" name="Snip Same Side Corner Rectangle 9">
            <a:hlinkClick r:id="rId4" action="ppaction://hlinksldjump"/>
          </p:cNvPr>
          <p:cNvSpPr/>
          <p:nvPr/>
        </p:nvSpPr>
        <p:spPr>
          <a:xfrm flipV="1">
            <a:off x="119919" y="3383280"/>
            <a:ext cx="3352800" cy="309880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37463413" cy="3383280"/>
          </a:xfrm>
          <a:prstGeom prst="rect">
            <a:avLst/>
          </a:prstGeom>
          <a:solidFill>
            <a:srgbClr val="588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>
            <a:hlinkClick r:id="rId5" action="ppaction://hlinksldjump"/>
          </p:cNvPr>
          <p:cNvSpPr/>
          <p:nvPr/>
        </p:nvSpPr>
        <p:spPr>
          <a:xfrm flipV="1">
            <a:off x="3472719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827" y="660589"/>
            <a:ext cx="36899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Interactive!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Click on any of these bubbles </a:t>
            </a:r>
            <a:r>
              <a:rPr lang="en-US" sz="3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to jump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to each section</a:t>
            </a: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90529" y="4932680"/>
            <a:ext cx="33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CONCEPT</a:t>
            </a:r>
            <a:endParaRPr lang="en-US" sz="3600" b="1" dirty="0">
              <a:solidFill>
                <a:schemeClr val="bg1"/>
              </a:solidFill>
              <a:latin typeface="FUTURA MEDIUM" panose="020B0602020204020303" pitchFamily="34" charset="-79"/>
              <a:ea typeface="Palatino" pitchFamily="2" charset="77"/>
              <a:cs typeface="FUTURA MEDIUM" panose="020B0602020204020303" pitchFamily="34" charset="-79"/>
            </a:endParaRPr>
          </a:p>
        </p:txBody>
      </p:sp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3491732" y="4067825"/>
            <a:ext cx="33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SCIENCE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A82DD74-CEB6-1843-B8D6-1493187FA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4970" y="660589"/>
            <a:ext cx="7247567" cy="1937653"/>
          </a:xfrm>
          <a:prstGeom prst="rect">
            <a:avLst/>
          </a:prstGeom>
        </p:spPr>
      </p:pic>
      <p:sp>
        <p:nvSpPr>
          <p:cNvPr id="29" name="Snip Same Side Corner Rectangle 28">
            <a:hlinkClick r:id="rId7" action="ppaction://hlinksldjump"/>
          </p:cNvPr>
          <p:cNvSpPr/>
          <p:nvPr/>
        </p:nvSpPr>
        <p:spPr>
          <a:xfrm flipV="1">
            <a:off x="6854906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hlinkClick r:id="rId7" action="ppaction://hlinksldjump"/>
          </p:cNvPr>
          <p:cNvSpPr txBox="1"/>
          <p:nvPr/>
        </p:nvSpPr>
        <p:spPr>
          <a:xfrm>
            <a:off x="6825517" y="4067825"/>
            <a:ext cx="33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TECH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81BC5A-5EED-2A4F-B2B7-405C2CC8F868}"/>
              </a:ext>
            </a:extLst>
          </p:cNvPr>
          <p:cNvSpPr/>
          <p:nvPr/>
        </p:nvSpPr>
        <p:spPr>
          <a:xfrm>
            <a:off x="13569489" y="7315201"/>
            <a:ext cx="7918911" cy="2813537"/>
          </a:xfrm>
          <a:custGeom>
            <a:avLst/>
            <a:gdLst>
              <a:gd name="connsiteX0" fmla="*/ 388606 w 7598298"/>
              <a:gd name="connsiteY0" fmla="*/ 2672861 h 2672861"/>
              <a:gd name="connsiteX1" fmla="*/ 107252 w 7598298"/>
              <a:gd name="connsiteY1" fmla="*/ 2074984 h 2672861"/>
              <a:gd name="connsiteX2" fmla="*/ 1971221 w 7598298"/>
              <a:gd name="connsiteY2" fmla="*/ 984738 h 2672861"/>
              <a:gd name="connsiteX3" fmla="*/ 3589006 w 7598298"/>
              <a:gd name="connsiteY3" fmla="*/ 773723 h 2672861"/>
              <a:gd name="connsiteX4" fmla="*/ 5734329 w 7598298"/>
              <a:gd name="connsiteY4" fmla="*/ 140677 h 2672861"/>
              <a:gd name="connsiteX5" fmla="*/ 7598298 w 7598298"/>
              <a:gd name="connsiteY5" fmla="*/ 0 h 2672861"/>
              <a:gd name="connsiteX0" fmla="*/ 378356 w 7588048"/>
              <a:gd name="connsiteY0" fmla="*/ 2672861 h 2672861"/>
              <a:gd name="connsiteX1" fmla="*/ 97002 w 7588048"/>
              <a:gd name="connsiteY1" fmla="*/ 2074984 h 2672861"/>
              <a:gd name="connsiteX2" fmla="*/ 1820294 w 7588048"/>
              <a:gd name="connsiteY2" fmla="*/ 844061 h 2672861"/>
              <a:gd name="connsiteX3" fmla="*/ 3578756 w 7588048"/>
              <a:gd name="connsiteY3" fmla="*/ 773723 h 2672861"/>
              <a:gd name="connsiteX4" fmla="*/ 5724079 w 7588048"/>
              <a:gd name="connsiteY4" fmla="*/ 140677 h 2672861"/>
              <a:gd name="connsiteX5" fmla="*/ 7588048 w 7588048"/>
              <a:gd name="connsiteY5" fmla="*/ 0 h 2672861"/>
              <a:gd name="connsiteX0" fmla="*/ 378356 w 7588048"/>
              <a:gd name="connsiteY0" fmla="*/ 2672861 h 2672861"/>
              <a:gd name="connsiteX1" fmla="*/ 97002 w 7588048"/>
              <a:gd name="connsiteY1" fmla="*/ 2074984 h 2672861"/>
              <a:gd name="connsiteX2" fmla="*/ 1820294 w 7588048"/>
              <a:gd name="connsiteY2" fmla="*/ 844061 h 2672861"/>
              <a:gd name="connsiteX3" fmla="*/ 3367740 w 7588048"/>
              <a:gd name="connsiteY3" fmla="*/ 703384 h 2672861"/>
              <a:gd name="connsiteX4" fmla="*/ 5724079 w 7588048"/>
              <a:gd name="connsiteY4" fmla="*/ 140677 h 2672861"/>
              <a:gd name="connsiteX5" fmla="*/ 7588048 w 7588048"/>
              <a:gd name="connsiteY5" fmla="*/ 0 h 2672861"/>
              <a:gd name="connsiteX0" fmla="*/ 378356 w 7588048"/>
              <a:gd name="connsiteY0" fmla="*/ 2672861 h 2672861"/>
              <a:gd name="connsiteX1" fmla="*/ 97002 w 7588048"/>
              <a:gd name="connsiteY1" fmla="*/ 2074984 h 2672861"/>
              <a:gd name="connsiteX2" fmla="*/ 1820294 w 7588048"/>
              <a:gd name="connsiteY2" fmla="*/ 844061 h 2672861"/>
              <a:gd name="connsiteX3" fmla="*/ 3367740 w 7588048"/>
              <a:gd name="connsiteY3" fmla="*/ 703384 h 2672861"/>
              <a:gd name="connsiteX4" fmla="*/ 5724079 w 7588048"/>
              <a:gd name="connsiteY4" fmla="*/ 140677 h 2672861"/>
              <a:gd name="connsiteX5" fmla="*/ 7588048 w 7588048"/>
              <a:gd name="connsiteY5" fmla="*/ 0 h 2672861"/>
              <a:gd name="connsiteX0" fmla="*/ 365578 w 7575270"/>
              <a:gd name="connsiteY0" fmla="*/ 2672861 h 2672861"/>
              <a:gd name="connsiteX1" fmla="*/ 84224 w 7575270"/>
              <a:gd name="connsiteY1" fmla="*/ 2074984 h 2672861"/>
              <a:gd name="connsiteX2" fmla="*/ 1631669 w 7575270"/>
              <a:gd name="connsiteY2" fmla="*/ 773723 h 2672861"/>
              <a:gd name="connsiteX3" fmla="*/ 3354962 w 7575270"/>
              <a:gd name="connsiteY3" fmla="*/ 703384 h 2672861"/>
              <a:gd name="connsiteX4" fmla="*/ 5711301 w 7575270"/>
              <a:gd name="connsiteY4" fmla="*/ 140677 h 2672861"/>
              <a:gd name="connsiteX5" fmla="*/ 7575270 w 7575270"/>
              <a:gd name="connsiteY5" fmla="*/ 0 h 2672861"/>
              <a:gd name="connsiteX0" fmla="*/ 365578 w 7575270"/>
              <a:gd name="connsiteY0" fmla="*/ 2672861 h 2672861"/>
              <a:gd name="connsiteX1" fmla="*/ 84224 w 7575270"/>
              <a:gd name="connsiteY1" fmla="*/ 2074984 h 2672861"/>
              <a:gd name="connsiteX2" fmla="*/ 1631669 w 7575270"/>
              <a:gd name="connsiteY2" fmla="*/ 773723 h 2672861"/>
              <a:gd name="connsiteX3" fmla="*/ 3354962 w 7575270"/>
              <a:gd name="connsiteY3" fmla="*/ 703384 h 2672861"/>
              <a:gd name="connsiteX4" fmla="*/ 5711301 w 7575270"/>
              <a:gd name="connsiteY4" fmla="*/ 140677 h 2672861"/>
              <a:gd name="connsiteX5" fmla="*/ 7575270 w 7575270"/>
              <a:gd name="connsiteY5" fmla="*/ 0 h 2672861"/>
              <a:gd name="connsiteX0" fmla="*/ 320234 w 7529926"/>
              <a:gd name="connsiteY0" fmla="*/ 2672861 h 2672861"/>
              <a:gd name="connsiteX1" fmla="*/ 38880 w 7529926"/>
              <a:gd name="connsiteY1" fmla="*/ 2074984 h 2672861"/>
              <a:gd name="connsiteX2" fmla="*/ 1586325 w 7529926"/>
              <a:gd name="connsiteY2" fmla="*/ 773723 h 2672861"/>
              <a:gd name="connsiteX3" fmla="*/ 3309618 w 7529926"/>
              <a:gd name="connsiteY3" fmla="*/ 703384 h 2672861"/>
              <a:gd name="connsiteX4" fmla="*/ 5665957 w 7529926"/>
              <a:gd name="connsiteY4" fmla="*/ 140677 h 2672861"/>
              <a:gd name="connsiteX5" fmla="*/ 7529926 w 7529926"/>
              <a:gd name="connsiteY5" fmla="*/ 0 h 2672861"/>
              <a:gd name="connsiteX0" fmla="*/ 177116 w 7386808"/>
              <a:gd name="connsiteY0" fmla="*/ 2672861 h 2672861"/>
              <a:gd name="connsiteX1" fmla="*/ 106778 w 7386808"/>
              <a:gd name="connsiteY1" fmla="*/ 2145322 h 2672861"/>
              <a:gd name="connsiteX2" fmla="*/ 1443207 w 7386808"/>
              <a:gd name="connsiteY2" fmla="*/ 773723 h 2672861"/>
              <a:gd name="connsiteX3" fmla="*/ 3166500 w 7386808"/>
              <a:gd name="connsiteY3" fmla="*/ 703384 h 2672861"/>
              <a:gd name="connsiteX4" fmla="*/ 5522839 w 7386808"/>
              <a:gd name="connsiteY4" fmla="*/ 140677 h 2672861"/>
              <a:gd name="connsiteX5" fmla="*/ 7386808 w 7386808"/>
              <a:gd name="connsiteY5" fmla="*/ 0 h 2672861"/>
              <a:gd name="connsiteX0" fmla="*/ 463034 w 7321034"/>
              <a:gd name="connsiteY0" fmla="*/ 2848707 h 2848707"/>
              <a:gd name="connsiteX1" fmla="*/ 41004 w 7321034"/>
              <a:gd name="connsiteY1" fmla="*/ 2145322 h 2848707"/>
              <a:gd name="connsiteX2" fmla="*/ 1377433 w 7321034"/>
              <a:gd name="connsiteY2" fmla="*/ 773723 h 2848707"/>
              <a:gd name="connsiteX3" fmla="*/ 3100726 w 7321034"/>
              <a:gd name="connsiteY3" fmla="*/ 703384 h 2848707"/>
              <a:gd name="connsiteX4" fmla="*/ 5457065 w 7321034"/>
              <a:gd name="connsiteY4" fmla="*/ 140677 h 2848707"/>
              <a:gd name="connsiteX5" fmla="*/ 7321034 w 7321034"/>
              <a:gd name="connsiteY5" fmla="*/ 0 h 2848707"/>
              <a:gd name="connsiteX0" fmla="*/ 463034 w 7918911"/>
              <a:gd name="connsiteY0" fmla="*/ 2813537 h 2813537"/>
              <a:gd name="connsiteX1" fmla="*/ 41004 w 7918911"/>
              <a:gd name="connsiteY1" fmla="*/ 2110152 h 2813537"/>
              <a:gd name="connsiteX2" fmla="*/ 1377433 w 7918911"/>
              <a:gd name="connsiteY2" fmla="*/ 738553 h 2813537"/>
              <a:gd name="connsiteX3" fmla="*/ 3100726 w 7918911"/>
              <a:gd name="connsiteY3" fmla="*/ 668214 h 2813537"/>
              <a:gd name="connsiteX4" fmla="*/ 5457065 w 7918911"/>
              <a:gd name="connsiteY4" fmla="*/ 105507 h 2813537"/>
              <a:gd name="connsiteX5" fmla="*/ 7918911 w 7918911"/>
              <a:gd name="connsiteY5" fmla="*/ 0 h 2813537"/>
              <a:gd name="connsiteX0" fmla="*/ 463034 w 7918911"/>
              <a:gd name="connsiteY0" fmla="*/ 2813537 h 2813537"/>
              <a:gd name="connsiteX1" fmla="*/ 41004 w 7918911"/>
              <a:gd name="connsiteY1" fmla="*/ 2110152 h 2813537"/>
              <a:gd name="connsiteX2" fmla="*/ 1377433 w 7918911"/>
              <a:gd name="connsiteY2" fmla="*/ 738553 h 2813537"/>
              <a:gd name="connsiteX3" fmla="*/ 3100726 w 7918911"/>
              <a:gd name="connsiteY3" fmla="*/ 668214 h 2813537"/>
              <a:gd name="connsiteX4" fmla="*/ 5457065 w 7918911"/>
              <a:gd name="connsiteY4" fmla="*/ 105507 h 2813537"/>
              <a:gd name="connsiteX5" fmla="*/ 7918911 w 7918911"/>
              <a:gd name="connsiteY5" fmla="*/ 0 h 281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911" h="2813537">
                <a:moveTo>
                  <a:pt x="463034" y="2813537"/>
                </a:moveTo>
                <a:cubicBezTo>
                  <a:pt x="190472" y="2655275"/>
                  <a:pt x="-111396" y="2455983"/>
                  <a:pt x="41004" y="2110152"/>
                </a:cubicBezTo>
                <a:cubicBezTo>
                  <a:pt x="193404" y="1764321"/>
                  <a:pt x="867479" y="978876"/>
                  <a:pt x="1377433" y="738553"/>
                </a:cubicBezTo>
                <a:cubicBezTo>
                  <a:pt x="1887387" y="498230"/>
                  <a:pt x="2420787" y="773722"/>
                  <a:pt x="3100726" y="668214"/>
                </a:cubicBezTo>
                <a:cubicBezTo>
                  <a:pt x="3780665" y="562706"/>
                  <a:pt x="4788850" y="234461"/>
                  <a:pt x="5457065" y="105507"/>
                </a:cubicBezTo>
                <a:cubicBezTo>
                  <a:pt x="6125280" y="-23447"/>
                  <a:pt x="7391373" y="111369"/>
                  <a:pt x="7918911" y="0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32F1DDF-CEF0-374C-B72A-2996B9025850}"/>
              </a:ext>
            </a:extLst>
          </p:cNvPr>
          <p:cNvSpPr/>
          <p:nvPr/>
        </p:nvSpPr>
        <p:spPr>
          <a:xfrm rot="3054954">
            <a:off x="1312619" y="5161140"/>
            <a:ext cx="7195987" cy="6457985"/>
          </a:xfrm>
          <a:custGeom>
            <a:avLst/>
            <a:gdLst>
              <a:gd name="connsiteX0" fmla="*/ 388606 w 7598298"/>
              <a:gd name="connsiteY0" fmla="*/ 2672861 h 2672861"/>
              <a:gd name="connsiteX1" fmla="*/ 107252 w 7598298"/>
              <a:gd name="connsiteY1" fmla="*/ 2074984 h 2672861"/>
              <a:gd name="connsiteX2" fmla="*/ 1971221 w 7598298"/>
              <a:gd name="connsiteY2" fmla="*/ 984738 h 2672861"/>
              <a:gd name="connsiteX3" fmla="*/ 3589006 w 7598298"/>
              <a:gd name="connsiteY3" fmla="*/ 773723 h 2672861"/>
              <a:gd name="connsiteX4" fmla="*/ 5734329 w 7598298"/>
              <a:gd name="connsiteY4" fmla="*/ 140677 h 2672861"/>
              <a:gd name="connsiteX5" fmla="*/ 7598298 w 7598298"/>
              <a:gd name="connsiteY5" fmla="*/ 0 h 2672861"/>
              <a:gd name="connsiteX0" fmla="*/ 378356 w 7588048"/>
              <a:gd name="connsiteY0" fmla="*/ 2672861 h 2672861"/>
              <a:gd name="connsiteX1" fmla="*/ 97002 w 7588048"/>
              <a:gd name="connsiteY1" fmla="*/ 2074984 h 2672861"/>
              <a:gd name="connsiteX2" fmla="*/ 1820294 w 7588048"/>
              <a:gd name="connsiteY2" fmla="*/ 844061 h 2672861"/>
              <a:gd name="connsiteX3" fmla="*/ 3578756 w 7588048"/>
              <a:gd name="connsiteY3" fmla="*/ 773723 h 2672861"/>
              <a:gd name="connsiteX4" fmla="*/ 5724079 w 7588048"/>
              <a:gd name="connsiteY4" fmla="*/ 140677 h 2672861"/>
              <a:gd name="connsiteX5" fmla="*/ 7588048 w 7588048"/>
              <a:gd name="connsiteY5" fmla="*/ 0 h 2672861"/>
              <a:gd name="connsiteX0" fmla="*/ 378356 w 7588048"/>
              <a:gd name="connsiteY0" fmla="*/ 2672861 h 2672861"/>
              <a:gd name="connsiteX1" fmla="*/ 97002 w 7588048"/>
              <a:gd name="connsiteY1" fmla="*/ 2074984 h 2672861"/>
              <a:gd name="connsiteX2" fmla="*/ 1820294 w 7588048"/>
              <a:gd name="connsiteY2" fmla="*/ 844061 h 2672861"/>
              <a:gd name="connsiteX3" fmla="*/ 3367740 w 7588048"/>
              <a:gd name="connsiteY3" fmla="*/ 703384 h 2672861"/>
              <a:gd name="connsiteX4" fmla="*/ 5724079 w 7588048"/>
              <a:gd name="connsiteY4" fmla="*/ 140677 h 2672861"/>
              <a:gd name="connsiteX5" fmla="*/ 7588048 w 7588048"/>
              <a:gd name="connsiteY5" fmla="*/ 0 h 2672861"/>
              <a:gd name="connsiteX0" fmla="*/ 378356 w 7588048"/>
              <a:gd name="connsiteY0" fmla="*/ 2672861 h 2672861"/>
              <a:gd name="connsiteX1" fmla="*/ 97002 w 7588048"/>
              <a:gd name="connsiteY1" fmla="*/ 2074984 h 2672861"/>
              <a:gd name="connsiteX2" fmla="*/ 1820294 w 7588048"/>
              <a:gd name="connsiteY2" fmla="*/ 844061 h 2672861"/>
              <a:gd name="connsiteX3" fmla="*/ 3367740 w 7588048"/>
              <a:gd name="connsiteY3" fmla="*/ 703384 h 2672861"/>
              <a:gd name="connsiteX4" fmla="*/ 5724079 w 7588048"/>
              <a:gd name="connsiteY4" fmla="*/ 140677 h 2672861"/>
              <a:gd name="connsiteX5" fmla="*/ 7588048 w 7588048"/>
              <a:gd name="connsiteY5" fmla="*/ 0 h 2672861"/>
              <a:gd name="connsiteX0" fmla="*/ 365578 w 7575270"/>
              <a:gd name="connsiteY0" fmla="*/ 2672861 h 2672861"/>
              <a:gd name="connsiteX1" fmla="*/ 84224 w 7575270"/>
              <a:gd name="connsiteY1" fmla="*/ 2074984 h 2672861"/>
              <a:gd name="connsiteX2" fmla="*/ 1631669 w 7575270"/>
              <a:gd name="connsiteY2" fmla="*/ 773723 h 2672861"/>
              <a:gd name="connsiteX3" fmla="*/ 3354962 w 7575270"/>
              <a:gd name="connsiteY3" fmla="*/ 703384 h 2672861"/>
              <a:gd name="connsiteX4" fmla="*/ 5711301 w 7575270"/>
              <a:gd name="connsiteY4" fmla="*/ 140677 h 2672861"/>
              <a:gd name="connsiteX5" fmla="*/ 7575270 w 7575270"/>
              <a:gd name="connsiteY5" fmla="*/ 0 h 2672861"/>
              <a:gd name="connsiteX0" fmla="*/ 365578 w 7575270"/>
              <a:gd name="connsiteY0" fmla="*/ 2672861 h 2672861"/>
              <a:gd name="connsiteX1" fmla="*/ 84224 w 7575270"/>
              <a:gd name="connsiteY1" fmla="*/ 2074984 h 2672861"/>
              <a:gd name="connsiteX2" fmla="*/ 1631669 w 7575270"/>
              <a:gd name="connsiteY2" fmla="*/ 773723 h 2672861"/>
              <a:gd name="connsiteX3" fmla="*/ 3354962 w 7575270"/>
              <a:gd name="connsiteY3" fmla="*/ 703384 h 2672861"/>
              <a:gd name="connsiteX4" fmla="*/ 5711301 w 7575270"/>
              <a:gd name="connsiteY4" fmla="*/ 140677 h 2672861"/>
              <a:gd name="connsiteX5" fmla="*/ 7575270 w 7575270"/>
              <a:gd name="connsiteY5" fmla="*/ 0 h 2672861"/>
              <a:gd name="connsiteX0" fmla="*/ 320234 w 7529926"/>
              <a:gd name="connsiteY0" fmla="*/ 2672861 h 2672861"/>
              <a:gd name="connsiteX1" fmla="*/ 38880 w 7529926"/>
              <a:gd name="connsiteY1" fmla="*/ 2074984 h 2672861"/>
              <a:gd name="connsiteX2" fmla="*/ 1586325 w 7529926"/>
              <a:gd name="connsiteY2" fmla="*/ 773723 h 2672861"/>
              <a:gd name="connsiteX3" fmla="*/ 3309618 w 7529926"/>
              <a:gd name="connsiteY3" fmla="*/ 703384 h 2672861"/>
              <a:gd name="connsiteX4" fmla="*/ 5665957 w 7529926"/>
              <a:gd name="connsiteY4" fmla="*/ 140677 h 2672861"/>
              <a:gd name="connsiteX5" fmla="*/ 7529926 w 7529926"/>
              <a:gd name="connsiteY5" fmla="*/ 0 h 2672861"/>
              <a:gd name="connsiteX0" fmla="*/ 177116 w 7386808"/>
              <a:gd name="connsiteY0" fmla="*/ 2672861 h 2672861"/>
              <a:gd name="connsiteX1" fmla="*/ 106778 w 7386808"/>
              <a:gd name="connsiteY1" fmla="*/ 2145322 h 2672861"/>
              <a:gd name="connsiteX2" fmla="*/ 1443207 w 7386808"/>
              <a:gd name="connsiteY2" fmla="*/ 773723 h 2672861"/>
              <a:gd name="connsiteX3" fmla="*/ 3166500 w 7386808"/>
              <a:gd name="connsiteY3" fmla="*/ 703384 h 2672861"/>
              <a:gd name="connsiteX4" fmla="*/ 5522839 w 7386808"/>
              <a:gd name="connsiteY4" fmla="*/ 140677 h 2672861"/>
              <a:gd name="connsiteX5" fmla="*/ 7386808 w 7386808"/>
              <a:gd name="connsiteY5" fmla="*/ 0 h 2672861"/>
              <a:gd name="connsiteX0" fmla="*/ 463034 w 7321034"/>
              <a:gd name="connsiteY0" fmla="*/ 2848707 h 2848707"/>
              <a:gd name="connsiteX1" fmla="*/ 41004 w 7321034"/>
              <a:gd name="connsiteY1" fmla="*/ 2145322 h 2848707"/>
              <a:gd name="connsiteX2" fmla="*/ 1377433 w 7321034"/>
              <a:gd name="connsiteY2" fmla="*/ 773723 h 2848707"/>
              <a:gd name="connsiteX3" fmla="*/ 3100726 w 7321034"/>
              <a:gd name="connsiteY3" fmla="*/ 703384 h 2848707"/>
              <a:gd name="connsiteX4" fmla="*/ 5457065 w 7321034"/>
              <a:gd name="connsiteY4" fmla="*/ 140677 h 2848707"/>
              <a:gd name="connsiteX5" fmla="*/ 7321034 w 7321034"/>
              <a:gd name="connsiteY5" fmla="*/ 0 h 2848707"/>
              <a:gd name="connsiteX0" fmla="*/ 85457 w 7834074"/>
              <a:gd name="connsiteY0" fmla="*/ 2215948 h 2236765"/>
              <a:gd name="connsiteX1" fmla="*/ 554044 w 7834074"/>
              <a:gd name="connsiteY1" fmla="*/ 2145322 h 2236765"/>
              <a:gd name="connsiteX2" fmla="*/ 1890473 w 7834074"/>
              <a:gd name="connsiteY2" fmla="*/ 773723 h 2236765"/>
              <a:gd name="connsiteX3" fmla="*/ 3613766 w 7834074"/>
              <a:gd name="connsiteY3" fmla="*/ 703384 h 2236765"/>
              <a:gd name="connsiteX4" fmla="*/ 5970105 w 7834074"/>
              <a:gd name="connsiteY4" fmla="*/ 140677 h 2236765"/>
              <a:gd name="connsiteX5" fmla="*/ 7834074 w 7834074"/>
              <a:gd name="connsiteY5" fmla="*/ 0 h 2236765"/>
              <a:gd name="connsiteX0" fmla="*/ 110758 w 7859375"/>
              <a:gd name="connsiteY0" fmla="*/ 2215948 h 2215948"/>
              <a:gd name="connsiteX1" fmla="*/ 418762 w 7859375"/>
              <a:gd name="connsiteY1" fmla="*/ 836879 h 2215948"/>
              <a:gd name="connsiteX2" fmla="*/ 1915774 w 7859375"/>
              <a:gd name="connsiteY2" fmla="*/ 773723 h 2215948"/>
              <a:gd name="connsiteX3" fmla="*/ 3639067 w 7859375"/>
              <a:gd name="connsiteY3" fmla="*/ 703384 h 2215948"/>
              <a:gd name="connsiteX4" fmla="*/ 5995406 w 7859375"/>
              <a:gd name="connsiteY4" fmla="*/ 140677 h 2215948"/>
              <a:gd name="connsiteX5" fmla="*/ 7859375 w 7859375"/>
              <a:gd name="connsiteY5" fmla="*/ 0 h 2215948"/>
              <a:gd name="connsiteX0" fmla="*/ 92772 w 7841389"/>
              <a:gd name="connsiteY0" fmla="*/ 2215948 h 2215948"/>
              <a:gd name="connsiteX1" fmla="*/ 400776 w 7841389"/>
              <a:gd name="connsiteY1" fmla="*/ 836879 h 2215948"/>
              <a:gd name="connsiteX2" fmla="*/ 1194804 w 7841389"/>
              <a:gd name="connsiteY2" fmla="*/ 21515 h 2215948"/>
              <a:gd name="connsiteX3" fmla="*/ 3621081 w 7841389"/>
              <a:gd name="connsiteY3" fmla="*/ 703384 h 2215948"/>
              <a:gd name="connsiteX4" fmla="*/ 5977420 w 7841389"/>
              <a:gd name="connsiteY4" fmla="*/ 140677 h 2215948"/>
              <a:gd name="connsiteX5" fmla="*/ 7841389 w 7841389"/>
              <a:gd name="connsiteY5" fmla="*/ 0 h 2215948"/>
              <a:gd name="connsiteX0" fmla="*/ 92772 w 7841389"/>
              <a:gd name="connsiteY0" fmla="*/ 2333486 h 2333486"/>
              <a:gd name="connsiteX1" fmla="*/ 400776 w 7841389"/>
              <a:gd name="connsiteY1" fmla="*/ 954417 h 2333486"/>
              <a:gd name="connsiteX2" fmla="*/ 1194804 w 7841389"/>
              <a:gd name="connsiteY2" fmla="*/ 139053 h 2333486"/>
              <a:gd name="connsiteX3" fmla="*/ 2512071 w 7841389"/>
              <a:gd name="connsiteY3" fmla="*/ 10780 h 2333486"/>
              <a:gd name="connsiteX4" fmla="*/ 5977420 w 7841389"/>
              <a:gd name="connsiteY4" fmla="*/ 258215 h 2333486"/>
              <a:gd name="connsiteX5" fmla="*/ 7841389 w 7841389"/>
              <a:gd name="connsiteY5" fmla="*/ 117538 h 2333486"/>
              <a:gd name="connsiteX0" fmla="*/ 92772 w 7841389"/>
              <a:gd name="connsiteY0" fmla="*/ 2351729 h 2351729"/>
              <a:gd name="connsiteX1" fmla="*/ 400776 w 7841389"/>
              <a:gd name="connsiteY1" fmla="*/ 972660 h 2351729"/>
              <a:gd name="connsiteX2" fmla="*/ 1194804 w 7841389"/>
              <a:gd name="connsiteY2" fmla="*/ 157296 h 2351729"/>
              <a:gd name="connsiteX3" fmla="*/ 2512071 w 7841389"/>
              <a:gd name="connsiteY3" fmla="*/ 29023 h 2351729"/>
              <a:gd name="connsiteX4" fmla="*/ 3827955 w 7841389"/>
              <a:gd name="connsiteY4" fmla="*/ 524189 h 2351729"/>
              <a:gd name="connsiteX5" fmla="*/ 7841389 w 7841389"/>
              <a:gd name="connsiteY5" fmla="*/ 135781 h 2351729"/>
              <a:gd name="connsiteX0" fmla="*/ 92772 w 4494346"/>
              <a:gd name="connsiteY0" fmla="*/ 2351729 h 2351729"/>
              <a:gd name="connsiteX1" fmla="*/ 400776 w 4494346"/>
              <a:gd name="connsiteY1" fmla="*/ 972660 h 2351729"/>
              <a:gd name="connsiteX2" fmla="*/ 1194804 w 4494346"/>
              <a:gd name="connsiteY2" fmla="*/ 157296 h 2351729"/>
              <a:gd name="connsiteX3" fmla="*/ 2512071 w 4494346"/>
              <a:gd name="connsiteY3" fmla="*/ 29023 h 2351729"/>
              <a:gd name="connsiteX4" fmla="*/ 3827955 w 4494346"/>
              <a:gd name="connsiteY4" fmla="*/ 524189 h 2351729"/>
              <a:gd name="connsiteX5" fmla="*/ 4494346 w 4494346"/>
              <a:gd name="connsiteY5" fmla="*/ 407599 h 2351729"/>
              <a:gd name="connsiteX0" fmla="*/ 68201 w 4734182"/>
              <a:gd name="connsiteY0" fmla="*/ 2454132 h 2454132"/>
              <a:gd name="connsiteX1" fmla="*/ 640612 w 4734182"/>
              <a:gd name="connsiteY1" fmla="*/ 972660 h 2454132"/>
              <a:gd name="connsiteX2" fmla="*/ 1434640 w 4734182"/>
              <a:gd name="connsiteY2" fmla="*/ 157296 h 2454132"/>
              <a:gd name="connsiteX3" fmla="*/ 2751907 w 4734182"/>
              <a:gd name="connsiteY3" fmla="*/ 29023 h 2454132"/>
              <a:gd name="connsiteX4" fmla="*/ 4067791 w 4734182"/>
              <a:gd name="connsiteY4" fmla="*/ 524189 h 2454132"/>
              <a:gd name="connsiteX5" fmla="*/ 4734182 w 4734182"/>
              <a:gd name="connsiteY5" fmla="*/ 407599 h 2454132"/>
              <a:gd name="connsiteX0" fmla="*/ 7447 w 4673428"/>
              <a:gd name="connsiteY0" fmla="*/ 2454132 h 2454132"/>
              <a:gd name="connsiteX1" fmla="*/ 579858 w 4673428"/>
              <a:gd name="connsiteY1" fmla="*/ 972660 h 2454132"/>
              <a:gd name="connsiteX2" fmla="*/ 1373886 w 4673428"/>
              <a:gd name="connsiteY2" fmla="*/ 157296 h 2454132"/>
              <a:gd name="connsiteX3" fmla="*/ 2691153 w 4673428"/>
              <a:gd name="connsiteY3" fmla="*/ 29023 h 2454132"/>
              <a:gd name="connsiteX4" fmla="*/ 4007037 w 4673428"/>
              <a:gd name="connsiteY4" fmla="*/ 524189 h 2454132"/>
              <a:gd name="connsiteX5" fmla="*/ 4673428 w 4673428"/>
              <a:gd name="connsiteY5" fmla="*/ 407599 h 2454132"/>
              <a:gd name="connsiteX0" fmla="*/ 0 w 4665981"/>
              <a:gd name="connsiteY0" fmla="*/ 2454132 h 2454132"/>
              <a:gd name="connsiteX1" fmla="*/ 572411 w 4665981"/>
              <a:gd name="connsiteY1" fmla="*/ 972660 h 2454132"/>
              <a:gd name="connsiteX2" fmla="*/ 1366439 w 4665981"/>
              <a:gd name="connsiteY2" fmla="*/ 157296 h 2454132"/>
              <a:gd name="connsiteX3" fmla="*/ 2683706 w 4665981"/>
              <a:gd name="connsiteY3" fmla="*/ 29023 h 2454132"/>
              <a:gd name="connsiteX4" fmla="*/ 3999590 w 4665981"/>
              <a:gd name="connsiteY4" fmla="*/ 524189 h 2454132"/>
              <a:gd name="connsiteX5" fmla="*/ 4665981 w 4665981"/>
              <a:gd name="connsiteY5" fmla="*/ 407599 h 2454132"/>
              <a:gd name="connsiteX0" fmla="*/ 0 w 4665981"/>
              <a:gd name="connsiteY0" fmla="*/ 2442811 h 2442811"/>
              <a:gd name="connsiteX1" fmla="*/ 572411 w 4665981"/>
              <a:gd name="connsiteY1" fmla="*/ 961339 h 2442811"/>
              <a:gd name="connsiteX2" fmla="*/ 1366439 w 4665981"/>
              <a:gd name="connsiteY2" fmla="*/ 145975 h 2442811"/>
              <a:gd name="connsiteX3" fmla="*/ 2683706 w 4665981"/>
              <a:gd name="connsiteY3" fmla="*/ 17702 h 2442811"/>
              <a:gd name="connsiteX4" fmla="*/ 4033684 w 4665981"/>
              <a:gd name="connsiteY4" fmla="*/ 359326 h 2442811"/>
              <a:gd name="connsiteX5" fmla="*/ 4665981 w 4665981"/>
              <a:gd name="connsiteY5" fmla="*/ 396278 h 2442811"/>
              <a:gd name="connsiteX0" fmla="*/ 0 w 7159589"/>
              <a:gd name="connsiteY0" fmla="*/ 5401367 h 5401367"/>
              <a:gd name="connsiteX1" fmla="*/ 3066019 w 7159589"/>
              <a:gd name="connsiteY1" fmla="*/ 961339 h 5401367"/>
              <a:gd name="connsiteX2" fmla="*/ 3860047 w 7159589"/>
              <a:gd name="connsiteY2" fmla="*/ 145975 h 5401367"/>
              <a:gd name="connsiteX3" fmla="*/ 5177314 w 7159589"/>
              <a:gd name="connsiteY3" fmla="*/ 17702 h 5401367"/>
              <a:gd name="connsiteX4" fmla="*/ 6527292 w 7159589"/>
              <a:gd name="connsiteY4" fmla="*/ 359326 h 5401367"/>
              <a:gd name="connsiteX5" fmla="*/ 7159589 w 7159589"/>
              <a:gd name="connsiteY5" fmla="*/ 396278 h 5401367"/>
              <a:gd name="connsiteX0" fmla="*/ 0 w 7159589"/>
              <a:gd name="connsiteY0" fmla="*/ 5572687 h 5572687"/>
              <a:gd name="connsiteX1" fmla="*/ 1920074 w 7159589"/>
              <a:gd name="connsiteY1" fmla="*/ 3826562 h 5572687"/>
              <a:gd name="connsiteX2" fmla="*/ 3860047 w 7159589"/>
              <a:gd name="connsiteY2" fmla="*/ 317295 h 5572687"/>
              <a:gd name="connsiteX3" fmla="*/ 5177314 w 7159589"/>
              <a:gd name="connsiteY3" fmla="*/ 189022 h 5572687"/>
              <a:gd name="connsiteX4" fmla="*/ 6527292 w 7159589"/>
              <a:gd name="connsiteY4" fmla="*/ 530646 h 5572687"/>
              <a:gd name="connsiteX5" fmla="*/ 7159589 w 7159589"/>
              <a:gd name="connsiteY5" fmla="*/ 567598 h 5572687"/>
              <a:gd name="connsiteX0" fmla="*/ 0 w 7159589"/>
              <a:gd name="connsiteY0" fmla="*/ 5540132 h 5540132"/>
              <a:gd name="connsiteX1" fmla="*/ 1920074 w 7159589"/>
              <a:gd name="connsiteY1" fmla="*/ 3794007 h 5540132"/>
              <a:gd name="connsiteX2" fmla="*/ 3639987 w 7159589"/>
              <a:gd name="connsiteY2" fmla="*/ 332544 h 5540132"/>
              <a:gd name="connsiteX3" fmla="*/ 5177314 w 7159589"/>
              <a:gd name="connsiteY3" fmla="*/ 156467 h 5540132"/>
              <a:gd name="connsiteX4" fmla="*/ 6527292 w 7159589"/>
              <a:gd name="connsiteY4" fmla="*/ 498091 h 5540132"/>
              <a:gd name="connsiteX5" fmla="*/ 7159589 w 7159589"/>
              <a:gd name="connsiteY5" fmla="*/ 535043 h 5540132"/>
              <a:gd name="connsiteX0" fmla="*/ 0 w 7159589"/>
              <a:gd name="connsiteY0" fmla="*/ 5390850 h 5390850"/>
              <a:gd name="connsiteX1" fmla="*/ 1920074 w 7159589"/>
              <a:gd name="connsiteY1" fmla="*/ 3644725 h 5390850"/>
              <a:gd name="connsiteX2" fmla="*/ 2917716 w 7159589"/>
              <a:gd name="connsiteY2" fmla="*/ 926456 h 5390850"/>
              <a:gd name="connsiteX3" fmla="*/ 3639987 w 7159589"/>
              <a:gd name="connsiteY3" fmla="*/ 183262 h 5390850"/>
              <a:gd name="connsiteX4" fmla="*/ 5177314 w 7159589"/>
              <a:gd name="connsiteY4" fmla="*/ 7185 h 5390850"/>
              <a:gd name="connsiteX5" fmla="*/ 6527292 w 7159589"/>
              <a:gd name="connsiteY5" fmla="*/ 348809 h 5390850"/>
              <a:gd name="connsiteX6" fmla="*/ 7159589 w 7159589"/>
              <a:gd name="connsiteY6" fmla="*/ 385761 h 5390850"/>
              <a:gd name="connsiteX0" fmla="*/ 0 w 7159589"/>
              <a:gd name="connsiteY0" fmla="*/ 5386545 h 5386545"/>
              <a:gd name="connsiteX1" fmla="*/ 1920074 w 7159589"/>
              <a:gd name="connsiteY1" fmla="*/ 3640420 h 5386545"/>
              <a:gd name="connsiteX2" fmla="*/ 2917716 w 7159589"/>
              <a:gd name="connsiteY2" fmla="*/ 922151 h 5386545"/>
              <a:gd name="connsiteX3" fmla="*/ 3694585 w 7159589"/>
              <a:gd name="connsiteY3" fmla="*/ 223303 h 5386545"/>
              <a:gd name="connsiteX4" fmla="*/ 5177314 w 7159589"/>
              <a:gd name="connsiteY4" fmla="*/ 2880 h 5386545"/>
              <a:gd name="connsiteX5" fmla="*/ 6527292 w 7159589"/>
              <a:gd name="connsiteY5" fmla="*/ 344504 h 5386545"/>
              <a:gd name="connsiteX6" fmla="*/ 7159589 w 7159589"/>
              <a:gd name="connsiteY6" fmla="*/ 381456 h 5386545"/>
              <a:gd name="connsiteX0" fmla="*/ 0 w 7109507"/>
              <a:gd name="connsiteY0" fmla="*/ 6457985 h 6457985"/>
              <a:gd name="connsiteX1" fmla="*/ 1869992 w 7109507"/>
              <a:gd name="connsiteY1" fmla="*/ 3640420 h 6457985"/>
              <a:gd name="connsiteX2" fmla="*/ 2867634 w 7109507"/>
              <a:gd name="connsiteY2" fmla="*/ 922151 h 6457985"/>
              <a:gd name="connsiteX3" fmla="*/ 3644503 w 7109507"/>
              <a:gd name="connsiteY3" fmla="*/ 223303 h 6457985"/>
              <a:gd name="connsiteX4" fmla="*/ 5127232 w 7109507"/>
              <a:gd name="connsiteY4" fmla="*/ 2880 h 6457985"/>
              <a:gd name="connsiteX5" fmla="*/ 6477210 w 7109507"/>
              <a:gd name="connsiteY5" fmla="*/ 344504 h 6457985"/>
              <a:gd name="connsiteX6" fmla="*/ 7109507 w 7109507"/>
              <a:gd name="connsiteY6" fmla="*/ 381456 h 6457985"/>
              <a:gd name="connsiteX0" fmla="*/ 86480 w 7195987"/>
              <a:gd name="connsiteY0" fmla="*/ 6457985 h 6457985"/>
              <a:gd name="connsiteX1" fmla="*/ 134606 w 7195987"/>
              <a:gd name="connsiteY1" fmla="*/ 5380194 h 6457985"/>
              <a:gd name="connsiteX2" fmla="*/ 1956472 w 7195987"/>
              <a:gd name="connsiteY2" fmla="*/ 3640420 h 6457985"/>
              <a:gd name="connsiteX3" fmla="*/ 2954114 w 7195987"/>
              <a:gd name="connsiteY3" fmla="*/ 922151 h 6457985"/>
              <a:gd name="connsiteX4" fmla="*/ 3730983 w 7195987"/>
              <a:gd name="connsiteY4" fmla="*/ 223303 h 6457985"/>
              <a:gd name="connsiteX5" fmla="*/ 5213712 w 7195987"/>
              <a:gd name="connsiteY5" fmla="*/ 2880 h 6457985"/>
              <a:gd name="connsiteX6" fmla="*/ 6563690 w 7195987"/>
              <a:gd name="connsiteY6" fmla="*/ 344504 h 6457985"/>
              <a:gd name="connsiteX7" fmla="*/ 7195987 w 7195987"/>
              <a:gd name="connsiteY7" fmla="*/ 381456 h 6457985"/>
              <a:gd name="connsiteX0" fmla="*/ 86480 w 7195987"/>
              <a:gd name="connsiteY0" fmla="*/ 6457985 h 6457985"/>
              <a:gd name="connsiteX1" fmla="*/ 134606 w 7195987"/>
              <a:gd name="connsiteY1" fmla="*/ 5380194 h 6457985"/>
              <a:gd name="connsiteX2" fmla="*/ 460239 w 7195987"/>
              <a:gd name="connsiteY2" fmla="*/ 4797981 h 6457985"/>
              <a:gd name="connsiteX3" fmla="*/ 1956472 w 7195987"/>
              <a:gd name="connsiteY3" fmla="*/ 3640420 h 6457985"/>
              <a:gd name="connsiteX4" fmla="*/ 2954114 w 7195987"/>
              <a:gd name="connsiteY4" fmla="*/ 922151 h 6457985"/>
              <a:gd name="connsiteX5" fmla="*/ 3730983 w 7195987"/>
              <a:gd name="connsiteY5" fmla="*/ 223303 h 6457985"/>
              <a:gd name="connsiteX6" fmla="*/ 5213712 w 7195987"/>
              <a:gd name="connsiteY6" fmla="*/ 2880 h 6457985"/>
              <a:gd name="connsiteX7" fmla="*/ 6563690 w 7195987"/>
              <a:gd name="connsiteY7" fmla="*/ 344504 h 6457985"/>
              <a:gd name="connsiteX8" fmla="*/ 7195987 w 7195987"/>
              <a:gd name="connsiteY8" fmla="*/ 381456 h 645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5987" h="6457985">
                <a:moveTo>
                  <a:pt x="86480" y="6457985"/>
                </a:moveTo>
                <a:cubicBezTo>
                  <a:pt x="160348" y="6325700"/>
                  <a:pt x="-177059" y="5849788"/>
                  <a:pt x="134606" y="5380194"/>
                </a:cubicBezTo>
                <a:cubicBezTo>
                  <a:pt x="232478" y="5120154"/>
                  <a:pt x="156595" y="5087943"/>
                  <a:pt x="460239" y="4797981"/>
                </a:cubicBezTo>
                <a:cubicBezTo>
                  <a:pt x="763883" y="4508019"/>
                  <a:pt x="1540826" y="4286392"/>
                  <a:pt x="1956472" y="3640420"/>
                </a:cubicBezTo>
                <a:cubicBezTo>
                  <a:pt x="2372118" y="2994448"/>
                  <a:pt x="2667462" y="1499062"/>
                  <a:pt x="2954114" y="922151"/>
                </a:cubicBezTo>
                <a:cubicBezTo>
                  <a:pt x="3240766" y="345241"/>
                  <a:pt x="3354383" y="376515"/>
                  <a:pt x="3730983" y="223303"/>
                </a:cubicBezTo>
                <a:cubicBezTo>
                  <a:pt x="4107583" y="70091"/>
                  <a:pt x="4741594" y="-17320"/>
                  <a:pt x="5213712" y="2880"/>
                </a:cubicBezTo>
                <a:cubicBezTo>
                  <a:pt x="5685830" y="23080"/>
                  <a:pt x="5895475" y="473458"/>
                  <a:pt x="6563690" y="344504"/>
                </a:cubicBezTo>
                <a:cubicBezTo>
                  <a:pt x="7231905" y="215550"/>
                  <a:pt x="6598110" y="387317"/>
                  <a:pt x="7195987" y="381456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752973B-AECF-EA47-A785-A2DB0F019395}"/>
              </a:ext>
            </a:extLst>
          </p:cNvPr>
          <p:cNvSpPr/>
          <p:nvPr/>
        </p:nvSpPr>
        <p:spPr>
          <a:xfrm>
            <a:off x="14349046" y="8229600"/>
            <a:ext cx="6296606" cy="4786523"/>
          </a:xfrm>
          <a:custGeom>
            <a:avLst/>
            <a:gdLst>
              <a:gd name="connsiteX0" fmla="*/ 0 w 6296606"/>
              <a:gd name="connsiteY0" fmla="*/ 2883877 h 4786523"/>
              <a:gd name="connsiteX1" fmla="*/ 949569 w 6296606"/>
              <a:gd name="connsiteY1" fmla="*/ 3094892 h 4786523"/>
              <a:gd name="connsiteX2" fmla="*/ 1723292 w 6296606"/>
              <a:gd name="connsiteY2" fmla="*/ 3552092 h 4786523"/>
              <a:gd name="connsiteX3" fmla="*/ 2708031 w 6296606"/>
              <a:gd name="connsiteY3" fmla="*/ 4290646 h 4786523"/>
              <a:gd name="connsiteX4" fmla="*/ 3692769 w 6296606"/>
              <a:gd name="connsiteY4" fmla="*/ 4783015 h 4786523"/>
              <a:gd name="connsiteX5" fmla="*/ 4501662 w 6296606"/>
              <a:gd name="connsiteY5" fmla="*/ 4044462 h 4786523"/>
              <a:gd name="connsiteX6" fmla="*/ 5240216 w 6296606"/>
              <a:gd name="connsiteY6" fmla="*/ 3516923 h 4786523"/>
              <a:gd name="connsiteX7" fmla="*/ 5486400 w 6296606"/>
              <a:gd name="connsiteY7" fmla="*/ 3165231 h 4786523"/>
              <a:gd name="connsiteX8" fmla="*/ 5380892 w 6296606"/>
              <a:gd name="connsiteY8" fmla="*/ 2602523 h 4786523"/>
              <a:gd name="connsiteX9" fmla="*/ 5486400 w 6296606"/>
              <a:gd name="connsiteY9" fmla="*/ 1793631 h 4786523"/>
              <a:gd name="connsiteX10" fmla="*/ 6013939 w 6296606"/>
              <a:gd name="connsiteY10" fmla="*/ 1125415 h 4786523"/>
              <a:gd name="connsiteX11" fmla="*/ 6295292 w 6296606"/>
              <a:gd name="connsiteY11" fmla="*/ 597877 h 4786523"/>
              <a:gd name="connsiteX12" fmla="*/ 6119446 w 6296606"/>
              <a:gd name="connsiteY12" fmla="*/ 422031 h 4786523"/>
              <a:gd name="connsiteX13" fmla="*/ 6119446 w 6296606"/>
              <a:gd name="connsiteY13" fmla="*/ 175846 h 4786523"/>
              <a:gd name="connsiteX14" fmla="*/ 6224954 w 6296606"/>
              <a:gd name="connsiteY14" fmla="*/ 0 h 4786523"/>
              <a:gd name="connsiteX15" fmla="*/ 6224954 w 6296606"/>
              <a:gd name="connsiteY15" fmla="*/ 0 h 478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96606" h="4786523">
                <a:moveTo>
                  <a:pt x="0" y="2883877"/>
                </a:moveTo>
                <a:cubicBezTo>
                  <a:pt x="331177" y="2933700"/>
                  <a:pt x="662354" y="2983523"/>
                  <a:pt x="949569" y="3094892"/>
                </a:cubicBezTo>
                <a:cubicBezTo>
                  <a:pt x="1236784" y="3206261"/>
                  <a:pt x="1430215" y="3352800"/>
                  <a:pt x="1723292" y="3552092"/>
                </a:cubicBezTo>
                <a:cubicBezTo>
                  <a:pt x="2016369" y="3751384"/>
                  <a:pt x="2379785" y="4085492"/>
                  <a:pt x="2708031" y="4290646"/>
                </a:cubicBezTo>
                <a:cubicBezTo>
                  <a:pt x="3036277" y="4495800"/>
                  <a:pt x="3393831" y="4824046"/>
                  <a:pt x="3692769" y="4783015"/>
                </a:cubicBezTo>
                <a:cubicBezTo>
                  <a:pt x="3991707" y="4741984"/>
                  <a:pt x="4243754" y="4255477"/>
                  <a:pt x="4501662" y="4044462"/>
                </a:cubicBezTo>
                <a:cubicBezTo>
                  <a:pt x="4759570" y="3833447"/>
                  <a:pt x="5076093" y="3663462"/>
                  <a:pt x="5240216" y="3516923"/>
                </a:cubicBezTo>
                <a:cubicBezTo>
                  <a:pt x="5404339" y="3370385"/>
                  <a:pt x="5462954" y="3317631"/>
                  <a:pt x="5486400" y="3165231"/>
                </a:cubicBezTo>
                <a:cubicBezTo>
                  <a:pt x="5509846" y="3012831"/>
                  <a:pt x="5380892" y="2831123"/>
                  <a:pt x="5380892" y="2602523"/>
                </a:cubicBezTo>
                <a:cubicBezTo>
                  <a:pt x="5380892" y="2373923"/>
                  <a:pt x="5380892" y="2039816"/>
                  <a:pt x="5486400" y="1793631"/>
                </a:cubicBezTo>
                <a:cubicBezTo>
                  <a:pt x="5591908" y="1547446"/>
                  <a:pt x="5879124" y="1324707"/>
                  <a:pt x="6013939" y="1125415"/>
                </a:cubicBezTo>
                <a:cubicBezTo>
                  <a:pt x="6148754" y="926123"/>
                  <a:pt x="6277708" y="715108"/>
                  <a:pt x="6295292" y="597877"/>
                </a:cubicBezTo>
                <a:cubicBezTo>
                  <a:pt x="6312876" y="480646"/>
                  <a:pt x="6148754" y="492369"/>
                  <a:pt x="6119446" y="422031"/>
                </a:cubicBezTo>
                <a:cubicBezTo>
                  <a:pt x="6090138" y="351692"/>
                  <a:pt x="6101861" y="246185"/>
                  <a:pt x="6119446" y="175846"/>
                </a:cubicBezTo>
                <a:cubicBezTo>
                  <a:pt x="6137031" y="105507"/>
                  <a:pt x="6224954" y="0"/>
                  <a:pt x="6224954" y="0"/>
                </a:cubicBezTo>
                <a:lnTo>
                  <a:pt x="6224954" y="0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CAE2FBF-63A6-C240-ACC9-2557C65301FE}"/>
              </a:ext>
            </a:extLst>
          </p:cNvPr>
          <p:cNvSpPr/>
          <p:nvPr/>
        </p:nvSpPr>
        <p:spPr>
          <a:xfrm>
            <a:off x="9390182" y="9460523"/>
            <a:ext cx="4923692" cy="9003322"/>
          </a:xfrm>
          <a:custGeom>
            <a:avLst/>
            <a:gdLst>
              <a:gd name="connsiteX0" fmla="*/ 545549 w 2374349"/>
              <a:gd name="connsiteY0" fmla="*/ 0 h 4528734"/>
              <a:gd name="connsiteX1" fmla="*/ 510380 w 2374349"/>
              <a:gd name="connsiteY1" fmla="*/ 633046 h 4528734"/>
              <a:gd name="connsiteX2" fmla="*/ 264195 w 2374349"/>
              <a:gd name="connsiteY2" fmla="*/ 1828800 h 4528734"/>
              <a:gd name="connsiteX3" fmla="*/ 53180 w 2374349"/>
              <a:gd name="connsiteY3" fmla="*/ 2778369 h 4528734"/>
              <a:gd name="connsiteX4" fmla="*/ 53180 w 2374349"/>
              <a:gd name="connsiteY4" fmla="*/ 3516923 h 4528734"/>
              <a:gd name="connsiteX5" fmla="*/ 651057 w 2374349"/>
              <a:gd name="connsiteY5" fmla="*/ 3868615 h 4528734"/>
              <a:gd name="connsiteX6" fmla="*/ 1073088 w 2374349"/>
              <a:gd name="connsiteY6" fmla="*/ 4044461 h 4528734"/>
              <a:gd name="connsiteX7" fmla="*/ 1459949 w 2374349"/>
              <a:gd name="connsiteY7" fmla="*/ 4220307 h 4528734"/>
              <a:gd name="connsiteX8" fmla="*/ 2163334 w 2374349"/>
              <a:gd name="connsiteY8" fmla="*/ 4501661 h 4528734"/>
              <a:gd name="connsiteX9" fmla="*/ 2374349 w 2374349"/>
              <a:gd name="connsiteY9" fmla="*/ 4501661 h 4528734"/>
              <a:gd name="connsiteX0" fmla="*/ 545549 w 2374349"/>
              <a:gd name="connsiteY0" fmla="*/ 0 h 4528734"/>
              <a:gd name="connsiteX1" fmla="*/ 615887 w 2374349"/>
              <a:gd name="connsiteY1" fmla="*/ 668215 h 4528734"/>
              <a:gd name="connsiteX2" fmla="*/ 264195 w 2374349"/>
              <a:gd name="connsiteY2" fmla="*/ 1828800 h 4528734"/>
              <a:gd name="connsiteX3" fmla="*/ 53180 w 2374349"/>
              <a:gd name="connsiteY3" fmla="*/ 2778369 h 4528734"/>
              <a:gd name="connsiteX4" fmla="*/ 53180 w 2374349"/>
              <a:gd name="connsiteY4" fmla="*/ 3516923 h 4528734"/>
              <a:gd name="connsiteX5" fmla="*/ 651057 w 2374349"/>
              <a:gd name="connsiteY5" fmla="*/ 3868615 h 4528734"/>
              <a:gd name="connsiteX6" fmla="*/ 1073088 w 2374349"/>
              <a:gd name="connsiteY6" fmla="*/ 4044461 h 4528734"/>
              <a:gd name="connsiteX7" fmla="*/ 1459949 w 2374349"/>
              <a:gd name="connsiteY7" fmla="*/ 4220307 h 4528734"/>
              <a:gd name="connsiteX8" fmla="*/ 2163334 w 2374349"/>
              <a:gd name="connsiteY8" fmla="*/ 4501661 h 4528734"/>
              <a:gd name="connsiteX9" fmla="*/ 2374349 w 2374349"/>
              <a:gd name="connsiteY9" fmla="*/ 4501661 h 4528734"/>
              <a:gd name="connsiteX0" fmla="*/ 0 w 6646984"/>
              <a:gd name="connsiteY0" fmla="*/ 0 h 9698611"/>
              <a:gd name="connsiteX1" fmla="*/ 4888522 w 6646984"/>
              <a:gd name="connsiteY1" fmla="*/ 5838092 h 9698611"/>
              <a:gd name="connsiteX2" fmla="*/ 4536830 w 6646984"/>
              <a:gd name="connsiteY2" fmla="*/ 6998677 h 9698611"/>
              <a:gd name="connsiteX3" fmla="*/ 4325815 w 6646984"/>
              <a:gd name="connsiteY3" fmla="*/ 7948246 h 9698611"/>
              <a:gd name="connsiteX4" fmla="*/ 4325815 w 6646984"/>
              <a:gd name="connsiteY4" fmla="*/ 8686800 h 9698611"/>
              <a:gd name="connsiteX5" fmla="*/ 4923692 w 6646984"/>
              <a:gd name="connsiteY5" fmla="*/ 9038492 h 9698611"/>
              <a:gd name="connsiteX6" fmla="*/ 5345723 w 6646984"/>
              <a:gd name="connsiteY6" fmla="*/ 9214338 h 9698611"/>
              <a:gd name="connsiteX7" fmla="*/ 5732584 w 6646984"/>
              <a:gd name="connsiteY7" fmla="*/ 9390184 h 9698611"/>
              <a:gd name="connsiteX8" fmla="*/ 6435969 w 6646984"/>
              <a:gd name="connsiteY8" fmla="*/ 9671538 h 9698611"/>
              <a:gd name="connsiteX9" fmla="*/ 6646984 w 6646984"/>
              <a:gd name="connsiteY9" fmla="*/ 9671538 h 9698611"/>
              <a:gd name="connsiteX0" fmla="*/ 0 w 6646984"/>
              <a:gd name="connsiteY0" fmla="*/ 0 h 9698611"/>
              <a:gd name="connsiteX1" fmla="*/ 879230 w 6646984"/>
              <a:gd name="connsiteY1" fmla="*/ 914401 h 9698611"/>
              <a:gd name="connsiteX2" fmla="*/ 4888522 w 6646984"/>
              <a:gd name="connsiteY2" fmla="*/ 5838092 h 9698611"/>
              <a:gd name="connsiteX3" fmla="*/ 4536830 w 6646984"/>
              <a:gd name="connsiteY3" fmla="*/ 6998677 h 9698611"/>
              <a:gd name="connsiteX4" fmla="*/ 4325815 w 6646984"/>
              <a:gd name="connsiteY4" fmla="*/ 7948246 h 9698611"/>
              <a:gd name="connsiteX5" fmla="*/ 4325815 w 6646984"/>
              <a:gd name="connsiteY5" fmla="*/ 8686800 h 9698611"/>
              <a:gd name="connsiteX6" fmla="*/ 4923692 w 6646984"/>
              <a:gd name="connsiteY6" fmla="*/ 9038492 h 9698611"/>
              <a:gd name="connsiteX7" fmla="*/ 5345723 w 6646984"/>
              <a:gd name="connsiteY7" fmla="*/ 9214338 h 9698611"/>
              <a:gd name="connsiteX8" fmla="*/ 5732584 w 6646984"/>
              <a:gd name="connsiteY8" fmla="*/ 9390184 h 9698611"/>
              <a:gd name="connsiteX9" fmla="*/ 6435969 w 6646984"/>
              <a:gd name="connsiteY9" fmla="*/ 9671538 h 9698611"/>
              <a:gd name="connsiteX10" fmla="*/ 6646984 w 6646984"/>
              <a:gd name="connsiteY10" fmla="*/ 9671538 h 9698611"/>
              <a:gd name="connsiteX0" fmla="*/ 0 w 6682153"/>
              <a:gd name="connsiteY0" fmla="*/ 0 h 9768949"/>
              <a:gd name="connsiteX1" fmla="*/ 914399 w 6682153"/>
              <a:gd name="connsiteY1" fmla="*/ 984739 h 9768949"/>
              <a:gd name="connsiteX2" fmla="*/ 4923691 w 6682153"/>
              <a:gd name="connsiteY2" fmla="*/ 5908430 h 9768949"/>
              <a:gd name="connsiteX3" fmla="*/ 4571999 w 6682153"/>
              <a:gd name="connsiteY3" fmla="*/ 7069015 h 9768949"/>
              <a:gd name="connsiteX4" fmla="*/ 4360984 w 6682153"/>
              <a:gd name="connsiteY4" fmla="*/ 8018584 h 9768949"/>
              <a:gd name="connsiteX5" fmla="*/ 4360984 w 6682153"/>
              <a:gd name="connsiteY5" fmla="*/ 8757138 h 9768949"/>
              <a:gd name="connsiteX6" fmla="*/ 4958861 w 6682153"/>
              <a:gd name="connsiteY6" fmla="*/ 9108830 h 9768949"/>
              <a:gd name="connsiteX7" fmla="*/ 5380892 w 6682153"/>
              <a:gd name="connsiteY7" fmla="*/ 9284676 h 9768949"/>
              <a:gd name="connsiteX8" fmla="*/ 5767753 w 6682153"/>
              <a:gd name="connsiteY8" fmla="*/ 9460522 h 9768949"/>
              <a:gd name="connsiteX9" fmla="*/ 6471138 w 6682153"/>
              <a:gd name="connsiteY9" fmla="*/ 9741876 h 9768949"/>
              <a:gd name="connsiteX10" fmla="*/ 6682153 w 6682153"/>
              <a:gd name="connsiteY10" fmla="*/ 9741876 h 9768949"/>
              <a:gd name="connsiteX0" fmla="*/ 0 w 6682153"/>
              <a:gd name="connsiteY0" fmla="*/ 0 h 9768949"/>
              <a:gd name="connsiteX1" fmla="*/ 1090246 w 6682153"/>
              <a:gd name="connsiteY1" fmla="*/ 1019908 h 9768949"/>
              <a:gd name="connsiteX2" fmla="*/ 4923691 w 6682153"/>
              <a:gd name="connsiteY2" fmla="*/ 5908430 h 9768949"/>
              <a:gd name="connsiteX3" fmla="*/ 4571999 w 6682153"/>
              <a:gd name="connsiteY3" fmla="*/ 7069015 h 9768949"/>
              <a:gd name="connsiteX4" fmla="*/ 4360984 w 6682153"/>
              <a:gd name="connsiteY4" fmla="*/ 8018584 h 9768949"/>
              <a:gd name="connsiteX5" fmla="*/ 4360984 w 6682153"/>
              <a:gd name="connsiteY5" fmla="*/ 8757138 h 9768949"/>
              <a:gd name="connsiteX6" fmla="*/ 4958861 w 6682153"/>
              <a:gd name="connsiteY6" fmla="*/ 9108830 h 9768949"/>
              <a:gd name="connsiteX7" fmla="*/ 5380892 w 6682153"/>
              <a:gd name="connsiteY7" fmla="*/ 9284676 h 9768949"/>
              <a:gd name="connsiteX8" fmla="*/ 5767753 w 6682153"/>
              <a:gd name="connsiteY8" fmla="*/ 9460522 h 9768949"/>
              <a:gd name="connsiteX9" fmla="*/ 6471138 w 6682153"/>
              <a:gd name="connsiteY9" fmla="*/ 9741876 h 9768949"/>
              <a:gd name="connsiteX10" fmla="*/ 6682153 w 6682153"/>
              <a:gd name="connsiteY10" fmla="*/ 9741876 h 9768949"/>
              <a:gd name="connsiteX0" fmla="*/ 0 w 6682153"/>
              <a:gd name="connsiteY0" fmla="*/ 0 h 9768949"/>
              <a:gd name="connsiteX1" fmla="*/ 1090246 w 6682153"/>
              <a:gd name="connsiteY1" fmla="*/ 1019908 h 9768949"/>
              <a:gd name="connsiteX2" fmla="*/ 4923691 w 6682153"/>
              <a:gd name="connsiteY2" fmla="*/ 5908430 h 9768949"/>
              <a:gd name="connsiteX3" fmla="*/ 4571999 w 6682153"/>
              <a:gd name="connsiteY3" fmla="*/ 7069015 h 9768949"/>
              <a:gd name="connsiteX4" fmla="*/ 4360984 w 6682153"/>
              <a:gd name="connsiteY4" fmla="*/ 8018584 h 9768949"/>
              <a:gd name="connsiteX5" fmla="*/ 4360984 w 6682153"/>
              <a:gd name="connsiteY5" fmla="*/ 8757138 h 9768949"/>
              <a:gd name="connsiteX6" fmla="*/ 4958861 w 6682153"/>
              <a:gd name="connsiteY6" fmla="*/ 9108830 h 9768949"/>
              <a:gd name="connsiteX7" fmla="*/ 5380892 w 6682153"/>
              <a:gd name="connsiteY7" fmla="*/ 9284676 h 9768949"/>
              <a:gd name="connsiteX8" fmla="*/ 5767753 w 6682153"/>
              <a:gd name="connsiteY8" fmla="*/ 9460522 h 9768949"/>
              <a:gd name="connsiteX9" fmla="*/ 6471138 w 6682153"/>
              <a:gd name="connsiteY9" fmla="*/ 9741876 h 9768949"/>
              <a:gd name="connsiteX10" fmla="*/ 6682153 w 6682153"/>
              <a:gd name="connsiteY10" fmla="*/ 9741876 h 9768949"/>
              <a:gd name="connsiteX0" fmla="*/ 0 w 6752492"/>
              <a:gd name="connsiteY0" fmla="*/ 0 h 9417256"/>
              <a:gd name="connsiteX1" fmla="*/ 1160585 w 6752492"/>
              <a:gd name="connsiteY1" fmla="*/ 668215 h 9417256"/>
              <a:gd name="connsiteX2" fmla="*/ 4994030 w 6752492"/>
              <a:gd name="connsiteY2" fmla="*/ 5556737 h 9417256"/>
              <a:gd name="connsiteX3" fmla="*/ 4642338 w 6752492"/>
              <a:gd name="connsiteY3" fmla="*/ 6717322 h 9417256"/>
              <a:gd name="connsiteX4" fmla="*/ 4431323 w 6752492"/>
              <a:gd name="connsiteY4" fmla="*/ 7666891 h 9417256"/>
              <a:gd name="connsiteX5" fmla="*/ 4431323 w 6752492"/>
              <a:gd name="connsiteY5" fmla="*/ 8405445 h 9417256"/>
              <a:gd name="connsiteX6" fmla="*/ 5029200 w 6752492"/>
              <a:gd name="connsiteY6" fmla="*/ 8757137 h 9417256"/>
              <a:gd name="connsiteX7" fmla="*/ 5451231 w 6752492"/>
              <a:gd name="connsiteY7" fmla="*/ 8932983 h 9417256"/>
              <a:gd name="connsiteX8" fmla="*/ 5838092 w 6752492"/>
              <a:gd name="connsiteY8" fmla="*/ 9108829 h 9417256"/>
              <a:gd name="connsiteX9" fmla="*/ 6541477 w 6752492"/>
              <a:gd name="connsiteY9" fmla="*/ 9390183 h 9417256"/>
              <a:gd name="connsiteX10" fmla="*/ 6752492 w 6752492"/>
              <a:gd name="connsiteY10" fmla="*/ 9390183 h 9417256"/>
              <a:gd name="connsiteX0" fmla="*/ 0 w 6541477"/>
              <a:gd name="connsiteY0" fmla="*/ 0 h 9804117"/>
              <a:gd name="connsiteX1" fmla="*/ 949570 w 6541477"/>
              <a:gd name="connsiteY1" fmla="*/ 1055076 h 9804117"/>
              <a:gd name="connsiteX2" fmla="*/ 4783015 w 6541477"/>
              <a:gd name="connsiteY2" fmla="*/ 5943598 h 9804117"/>
              <a:gd name="connsiteX3" fmla="*/ 4431323 w 6541477"/>
              <a:gd name="connsiteY3" fmla="*/ 7104183 h 9804117"/>
              <a:gd name="connsiteX4" fmla="*/ 4220308 w 6541477"/>
              <a:gd name="connsiteY4" fmla="*/ 8053752 h 9804117"/>
              <a:gd name="connsiteX5" fmla="*/ 4220308 w 6541477"/>
              <a:gd name="connsiteY5" fmla="*/ 8792306 h 9804117"/>
              <a:gd name="connsiteX6" fmla="*/ 4818185 w 6541477"/>
              <a:gd name="connsiteY6" fmla="*/ 9143998 h 9804117"/>
              <a:gd name="connsiteX7" fmla="*/ 5240216 w 6541477"/>
              <a:gd name="connsiteY7" fmla="*/ 9319844 h 9804117"/>
              <a:gd name="connsiteX8" fmla="*/ 5627077 w 6541477"/>
              <a:gd name="connsiteY8" fmla="*/ 9495690 h 9804117"/>
              <a:gd name="connsiteX9" fmla="*/ 6330462 w 6541477"/>
              <a:gd name="connsiteY9" fmla="*/ 9777044 h 9804117"/>
              <a:gd name="connsiteX10" fmla="*/ 6541477 w 6541477"/>
              <a:gd name="connsiteY10" fmla="*/ 9777044 h 9804117"/>
              <a:gd name="connsiteX0" fmla="*/ 0 w 6541477"/>
              <a:gd name="connsiteY0" fmla="*/ 0 h 9804117"/>
              <a:gd name="connsiteX1" fmla="*/ 949570 w 6541477"/>
              <a:gd name="connsiteY1" fmla="*/ 1055076 h 9804117"/>
              <a:gd name="connsiteX2" fmla="*/ 4783015 w 6541477"/>
              <a:gd name="connsiteY2" fmla="*/ 5943598 h 9804117"/>
              <a:gd name="connsiteX3" fmla="*/ 4431323 w 6541477"/>
              <a:gd name="connsiteY3" fmla="*/ 7104183 h 9804117"/>
              <a:gd name="connsiteX4" fmla="*/ 4220308 w 6541477"/>
              <a:gd name="connsiteY4" fmla="*/ 8053752 h 9804117"/>
              <a:gd name="connsiteX5" fmla="*/ 4220308 w 6541477"/>
              <a:gd name="connsiteY5" fmla="*/ 8792306 h 9804117"/>
              <a:gd name="connsiteX6" fmla="*/ 4818185 w 6541477"/>
              <a:gd name="connsiteY6" fmla="*/ 9143998 h 9804117"/>
              <a:gd name="connsiteX7" fmla="*/ 5240216 w 6541477"/>
              <a:gd name="connsiteY7" fmla="*/ 9319844 h 9804117"/>
              <a:gd name="connsiteX8" fmla="*/ 5627077 w 6541477"/>
              <a:gd name="connsiteY8" fmla="*/ 9495690 h 9804117"/>
              <a:gd name="connsiteX9" fmla="*/ 6330462 w 6541477"/>
              <a:gd name="connsiteY9" fmla="*/ 9777044 h 9804117"/>
              <a:gd name="connsiteX10" fmla="*/ 6541477 w 6541477"/>
              <a:gd name="connsiteY10" fmla="*/ 9777044 h 9804117"/>
              <a:gd name="connsiteX0" fmla="*/ 0 w 6541477"/>
              <a:gd name="connsiteY0" fmla="*/ 0 h 9804117"/>
              <a:gd name="connsiteX1" fmla="*/ 949570 w 6541477"/>
              <a:gd name="connsiteY1" fmla="*/ 1055076 h 9804117"/>
              <a:gd name="connsiteX2" fmla="*/ 2497017 w 6541477"/>
              <a:gd name="connsiteY2" fmla="*/ 2250830 h 9804117"/>
              <a:gd name="connsiteX3" fmla="*/ 4783015 w 6541477"/>
              <a:gd name="connsiteY3" fmla="*/ 5943598 h 9804117"/>
              <a:gd name="connsiteX4" fmla="*/ 4431323 w 6541477"/>
              <a:gd name="connsiteY4" fmla="*/ 7104183 h 9804117"/>
              <a:gd name="connsiteX5" fmla="*/ 4220308 w 6541477"/>
              <a:gd name="connsiteY5" fmla="*/ 8053752 h 9804117"/>
              <a:gd name="connsiteX6" fmla="*/ 4220308 w 6541477"/>
              <a:gd name="connsiteY6" fmla="*/ 8792306 h 9804117"/>
              <a:gd name="connsiteX7" fmla="*/ 4818185 w 6541477"/>
              <a:gd name="connsiteY7" fmla="*/ 9143998 h 9804117"/>
              <a:gd name="connsiteX8" fmla="*/ 5240216 w 6541477"/>
              <a:gd name="connsiteY8" fmla="*/ 9319844 h 9804117"/>
              <a:gd name="connsiteX9" fmla="*/ 5627077 w 6541477"/>
              <a:gd name="connsiteY9" fmla="*/ 9495690 h 9804117"/>
              <a:gd name="connsiteX10" fmla="*/ 6330462 w 6541477"/>
              <a:gd name="connsiteY10" fmla="*/ 9777044 h 9804117"/>
              <a:gd name="connsiteX11" fmla="*/ 6541477 w 6541477"/>
              <a:gd name="connsiteY11" fmla="*/ 9777044 h 9804117"/>
              <a:gd name="connsiteX0" fmla="*/ 0 w 6541477"/>
              <a:gd name="connsiteY0" fmla="*/ 0 h 9804117"/>
              <a:gd name="connsiteX1" fmla="*/ 949570 w 6541477"/>
              <a:gd name="connsiteY1" fmla="*/ 1055076 h 9804117"/>
              <a:gd name="connsiteX2" fmla="*/ 2497017 w 6541477"/>
              <a:gd name="connsiteY2" fmla="*/ 2250830 h 9804117"/>
              <a:gd name="connsiteX3" fmla="*/ 3622432 w 6541477"/>
              <a:gd name="connsiteY3" fmla="*/ 2919045 h 9804117"/>
              <a:gd name="connsiteX4" fmla="*/ 4783015 w 6541477"/>
              <a:gd name="connsiteY4" fmla="*/ 5943598 h 9804117"/>
              <a:gd name="connsiteX5" fmla="*/ 4431323 w 6541477"/>
              <a:gd name="connsiteY5" fmla="*/ 7104183 h 9804117"/>
              <a:gd name="connsiteX6" fmla="*/ 4220308 w 6541477"/>
              <a:gd name="connsiteY6" fmla="*/ 8053752 h 9804117"/>
              <a:gd name="connsiteX7" fmla="*/ 4220308 w 6541477"/>
              <a:gd name="connsiteY7" fmla="*/ 8792306 h 9804117"/>
              <a:gd name="connsiteX8" fmla="*/ 4818185 w 6541477"/>
              <a:gd name="connsiteY8" fmla="*/ 9143998 h 9804117"/>
              <a:gd name="connsiteX9" fmla="*/ 5240216 w 6541477"/>
              <a:gd name="connsiteY9" fmla="*/ 9319844 h 9804117"/>
              <a:gd name="connsiteX10" fmla="*/ 5627077 w 6541477"/>
              <a:gd name="connsiteY10" fmla="*/ 9495690 h 9804117"/>
              <a:gd name="connsiteX11" fmla="*/ 6330462 w 6541477"/>
              <a:gd name="connsiteY11" fmla="*/ 9777044 h 9804117"/>
              <a:gd name="connsiteX12" fmla="*/ 6541477 w 6541477"/>
              <a:gd name="connsiteY12" fmla="*/ 9777044 h 9804117"/>
              <a:gd name="connsiteX0" fmla="*/ 0 w 6541477"/>
              <a:gd name="connsiteY0" fmla="*/ 0 h 9804117"/>
              <a:gd name="connsiteX1" fmla="*/ 949570 w 6541477"/>
              <a:gd name="connsiteY1" fmla="*/ 1055076 h 9804117"/>
              <a:gd name="connsiteX2" fmla="*/ 2708032 w 6541477"/>
              <a:gd name="connsiteY2" fmla="*/ 2180491 h 9804117"/>
              <a:gd name="connsiteX3" fmla="*/ 3622432 w 6541477"/>
              <a:gd name="connsiteY3" fmla="*/ 2919045 h 9804117"/>
              <a:gd name="connsiteX4" fmla="*/ 4783015 w 6541477"/>
              <a:gd name="connsiteY4" fmla="*/ 5943598 h 9804117"/>
              <a:gd name="connsiteX5" fmla="*/ 4431323 w 6541477"/>
              <a:gd name="connsiteY5" fmla="*/ 7104183 h 9804117"/>
              <a:gd name="connsiteX6" fmla="*/ 4220308 w 6541477"/>
              <a:gd name="connsiteY6" fmla="*/ 8053752 h 9804117"/>
              <a:gd name="connsiteX7" fmla="*/ 4220308 w 6541477"/>
              <a:gd name="connsiteY7" fmla="*/ 8792306 h 9804117"/>
              <a:gd name="connsiteX8" fmla="*/ 4818185 w 6541477"/>
              <a:gd name="connsiteY8" fmla="*/ 9143998 h 9804117"/>
              <a:gd name="connsiteX9" fmla="*/ 5240216 w 6541477"/>
              <a:gd name="connsiteY9" fmla="*/ 9319844 h 9804117"/>
              <a:gd name="connsiteX10" fmla="*/ 5627077 w 6541477"/>
              <a:gd name="connsiteY10" fmla="*/ 9495690 h 9804117"/>
              <a:gd name="connsiteX11" fmla="*/ 6330462 w 6541477"/>
              <a:gd name="connsiteY11" fmla="*/ 9777044 h 9804117"/>
              <a:gd name="connsiteX12" fmla="*/ 6541477 w 6541477"/>
              <a:gd name="connsiteY12" fmla="*/ 9777044 h 9804117"/>
              <a:gd name="connsiteX0" fmla="*/ 0 w 6541477"/>
              <a:gd name="connsiteY0" fmla="*/ 0 h 9804117"/>
              <a:gd name="connsiteX1" fmla="*/ 949570 w 6541477"/>
              <a:gd name="connsiteY1" fmla="*/ 1055076 h 9804117"/>
              <a:gd name="connsiteX2" fmla="*/ 2708032 w 6541477"/>
              <a:gd name="connsiteY2" fmla="*/ 2180491 h 9804117"/>
              <a:gd name="connsiteX3" fmla="*/ 3622432 w 6541477"/>
              <a:gd name="connsiteY3" fmla="*/ 2919045 h 9804117"/>
              <a:gd name="connsiteX4" fmla="*/ 4783015 w 6541477"/>
              <a:gd name="connsiteY4" fmla="*/ 5943598 h 9804117"/>
              <a:gd name="connsiteX5" fmla="*/ 4431323 w 6541477"/>
              <a:gd name="connsiteY5" fmla="*/ 7104183 h 9804117"/>
              <a:gd name="connsiteX6" fmla="*/ 4220308 w 6541477"/>
              <a:gd name="connsiteY6" fmla="*/ 8053752 h 9804117"/>
              <a:gd name="connsiteX7" fmla="*/ 4220308 w 6541477"/>
              <a:gd name="connsiteY7" fmla="*/ 8792306 h 9804117"/>
              <a:gd name="connsiteX8" fmla="*/ 4818185 w 6541477"/>
              <a:gd name="connsiteY8" fmla="*/ 9143998 h 9804117"/>
              <a:gd name="connsiteX9" fmla="*/ 5240216 w 6541477"/>
              <a:gd name="connsiteY9" fmla="*/ 9319844 h 9804117"/>
              <a:gd name="connsiteX10" fmla="*/ 5627077 w 6541477"/>
              <a:gd name="connsiteY10" fmla="*/ 9495690 h 9804117"/>
              <a:gd name="connsiteX11" fmla="*/ 6330462 w 6541477"/>
              <a:gd name="connsiteY11" fmla="*/ 9777044 h 9804117"/>
              <a:gd name="connsiteX12" fmla="*/ 6541477 w 6541477"/>
              <a:gd name="connsiteY12" fmla="*/ 9777044 h 9804117"/>
              <a:gd name="connsiteX0" fmla="*/ 0 w 6541477"/>
              <a:gd name="connsiteY0" fmla="*/ 0 h 9804117"/>
              <a:gd name="connsiteX1" fmla="*/ 949570 w 6541477"/>
              <a:gd name="connsiteY1" fmla="*/ 1055076 h 9804117"/>
              <a:gd name="connsiteX2" fmla="*/ 2708032 w 6541477"/>
              <a:gd name="connsiteY2" fmla="*/ 2180491 h 9804117"/>
              <a:gd name="connsiteX3" fmla="*/ 3622432 w 6541477"/>
              <a:gd name="connsiteY3" fmla="*/ 2919045 h 9804117"/>
              <a:gd name="connsiteX4" fmla="*/ 3657601 w 6541477"/>
              <a:gd name="connsiteY4" fmla="*/ 3938953 h 9804117"/>
              <a:gd name="connsiteX5" fmla="*/ 4783015 w 6541477"/>
              <a:gd name="connsiteY5" fmla="*/ 5943598 h 9804117"/>
              <a:gd name="connsiteX6" fmla="*/ 4431323 w 6541477"/>
              <a:gd name="connsiteY6" fmla="*/ 7104183 h 9804117"/>
              <a:gd name="connsiteX7" fmla="*/ 4220308 w 6541477"/>
              <a:gd name="connsiteY7" fmla="*/ 8053752 h 9804117"/>
              <a:gd name="connsiteX8" fmla="*/ 4220308 w 6541477"/>
              <a:gd name="connsiteY8" fmla="*/ 8792306 h 9804117"/>
              <a:gd name="connsiteX9" fmla="*/ 4818185 w 6541477"/>
              <a:gd name="connsiteY9" fmla="*/ 9143998 h 9804117"/>
              <a:gd name="connsiteX10" fmla="*/ 5240216 w 6541477"/>
              <a:gd name="connsiteY10" fmla="*/ 9319844 h 9804117"/>
              <a:gd name="connsiteX11" fmla="*/ 5627077 w 6541477"/>
              <a:gd name="connsiteY11" fmla="*/ 9495690 h 9804117"/>
              <a:gd name="connsiteX12" fmla="*/ 6330462 w 6541477"/>
              <a:gd name="connsiteY12" fmla="*/ 9777044 h 9804117"/>
              <a:gd name="connsiteX13" fmla="*/ 6541477 w 6541477"/>
              <a:gd name="connsiteY13" fmla="*/ 9777044 h 9804117"/>
              <a:gd name="connsiteX0" fmla="*/ 0 w 6541477"/>
              <a:gd name="connsiteY0" fmla="*/ 0 h 9804117"/>
              <a:gd name="connsiteX1" fmla="*/ 949570 w 6541477"/>
              <a:gd name="connsiteY1" fmla="*/ 1055076 h 9804117"/>
              <a:gd name="connsiteX2" fmla="*/ 2708032 w 6541477"/>
              <a:gd name="connsiteY2" fmla="*/ 2180491 h 9804117"/>
              <a:gd name="connsiteX3" fmla="*/ 3622432 w 6541477"/>
              <a:gd name="connsiteY3" fmla="*/ 2919045 h 9804117"/>
              <a:gd name="connsiteX4" fmla="*/ 3657601 w 6541477"/>
              <a:gd name="connsiteY4" fmla="*/ 3938953 h 9804117"/>
              <a:gd name="connsiteX5" fmla="*/ 4607169 w 6541477"/>
              <a:gd name="connsiteY5" fmla="*/ 5416060 h 9804117"/>
              <a:gd name="connsiteX6" fmla="*/ 4431323 w 6541477"/>
              <a:gd name="connsiteY6" fmla="*/ 7104183 h 9804117"/>
              <a:gd name="connsiteX7" fmla="*/ 4220308 w 6541477"/>
              <a:gd name="connsiteY7" fmla="*/ 8053752 h 9804117"/>
              <a:gd name="connsiteX8" fmla="*/ 4220308 w 6541477"/>
              <a:gd name="connsiteY8" fmla="*/ 8792306 h 9804117"/>
              <a:gd name="connsiteX9" fmla="*/ 4818185 w 6541477"/>
              <a:gd name="connsiteY9" fmla="*/ 9143998 h 9804117"/>
              <a:gd name="connsiteX10" fmla="*/ 5240216 w 6541477"/>
              <a:gd name="connsiteY10" fmla="*/ 9319844 h 9804117"/>
              <a:gd name="connsiteX11" fmla="*/ 5627077 w 6541477"/>
              <a:gd name="connsiteY11" fmla="*/ 9495690 h 9804117"/>
              <a:gd name="connsiteX12" fmla="*/ 6330462 w 6541477"/>
              <a:gd name="connsiteY12" fmla="*/ 9777044 h 9804117"/>
              <a:gd name="connsiteX13" fmla="*/ 6541477 w 6541477"/>
              <a:gd name="connsiteY13" fmla="*/ 9777044 h 9804117"/>
              <a:gd name="connsiteX0" fmla="*/ 0 w 6576646"/>
              <a:gd name="connsiteY0" fmla="*/ 0 h 9593102"/>
              <a:gd name="connsiteX1" fmla="*/ 984739 w 6576646"/>
              <a:gd name="connsiteY1" fmla="*/ 844061 h 9593102"/>
              <a:gd name="connsiteX2" fmla="*/ 2743201 w 6576646"/>
              <a:gd name="connsiteY2" fmla="*/ 1969476 h 9593102"/>
              <a:gd name="connsiteX3" fmla="*/ 3657601 w 6576646"/>
              <a:gd name="connsiteY3" fmla="*/ 2708030 h 9593102"/>
              <a:gd name="connsiteX4" fmla="*/ 3692770 w 6576646"/>
              <a:gd name="connsiteY4" fmla="*/ 3727938 h 9593102"/>
              <a:gd name="connsiteX5" fmla="*/ 4642338 w 6576646"/>
              <a:gd name="connsiteY5" fmla="*/ 5205045 h 9593102"/>
              <a:gd name="connsiteX6" fmla="*/ 4466492 w 6576646"/>
              <a:gd name="connsiteY6" fmla="*/ 6893168 h 9593102"/>
              <a:gd name="connsiteX7" fmla="*/ 4255477 w 6576646"/>
              <a:gd name="connsiteY7" fmla="*/ 7842737 h 9593102"/>
              <a:gd name="connsiteX8" fmla="*/ 4255477 w 6576646"/>
              <a:gd name="connsiteY8" fmla="*/ 8581291 h 9593102"/>
              <a:gd name="connsiteX9" fmla="*/ 4853354 w 6576646"/>
              <a:gd name="connsiteY9" fmla="*/ 8932983 h 9593102"/>
              <a:gd name="connsiteX10" fmla="*/ 5275385 w 6576646"/>
              <a:gd name="connsiteY10" fmla="*/ 9108829 h 9593102"/>
              <a:gd name="connsiteX11" fmla="*/ 5662246 w 6576646"/>
              <a:gd name="connsiteY11" fmla="*/ 9284675 h 9593102"/>
              <a:gd name="connsiteX12" fmla="*/ 6365631 w 6576646"/>
              <a:gd name="connsiteY12" fmla="*/ 9566029 h 9593102"/>
              <a:gd name="connsiteX13" fmla="*/ 6576646 w 6576646"/>
              <a:gd name="connsiteY13" fmla="*/ 9566029 h 9593102"/>
              <a:gd name="connsiteX0" fmla="*/ 0 w 6576646"/>
              <a:gd name="connsiteY0" fmla="*/ 0 h 9593102"/>
              <a:gd name="connsiteX1" fmla="*/ 773724 w 6576646"/>
              <a:gd name="connsiteY1" fmla="*/ 844061 h 9593102"/>
              <a:gd name="connsiteX2" fmla="*/ 2743201 w 6576646"/>
              <a:gd name="connsiteY2" fmla="*/ 1969476 h 9593102"/>
              <a:gd name="connsiteX3" fmla="*/ 3657601 w 6576646"/>
              <a:gd name="connsiteY3" fmla="*/ 2708030 h 9593102"/>
              <a:gd name="connsiteX4" fmla="*/ 3692770 w 6576646"/>
              <a:gd name="connsiteY4" fmla="*/ 3727938 h 9593102"/>
              <a:gd name="connsiteX5" fmla="*/ 4642338 w 6576646"/>
              <a:gd name="connsiteY5" fmla="*/ 5205045 h 9593102"/>
              <a:gd name="connsiteX6" fmla="*/ 4466492 w 6576646"/>
              <a:gd name="connsiteY6" fmla="*/ 6893168 h 9593102"/>
              <a:gd name="connsiteX7" fmla="*/ 4255477 w 6576646"/>
              <a:gd name="connsiteY7" fmla="*/ 7842737 h 9593102"/>
              <a:gd name="connsiteX8" fmla="*/ 4255477 w 6576646"/>
              <a:gd name="connsiteY8" fmla="*/ 8581291 h 9593102"/>
              <a:gd name="connsiteX9" fmla="*/ 4853354 w 6576646"/>
              <a:gd name="connsiteY9" fmla="*/ 8932983 h 9593102"/>
              <a:gd name="connsiteX10" fmla="*/ 5275385 w 6576646"/>
              <a:gd name="connsiteY10" fmla="*/ 9108829 h 9593102"/>
              <a:gd name="connsiteX11" fmla="*/ 5662246 w 6576646"/>
              <a:gd name="connsiteY11" fmla="*/ 9284675 h 9593102"/>
              <a:gd name="connsiteX12" fmla="*/ 6365631 w 6576646"/>
              <a:gd name="connsiteY12" fmla="*/ 9566029 h 9593102"/>
              <a:gd name="connsiteX13" fmla="*/ 6576646 w 6576646"/>
              <a:gd name="connsiteY13" fmla="*/ 9566029 h 9593102"/>
              <a:gd name="connsiteX0" fmla="*/ 0 w 6646984"/>
              <a:gd name="connsiteY0" fmla="*/ 0 h 9663441"/>
              <a:gd name="connsiteX1" fmla="*/ 844062 w 6646984"/>
              <a:gd name="connsiteY1" fmla="*/ 914400 h 9663441"/>
              <a:gd name="connsiteX2" fmla="*/ 2813539 w 6646984"/>
              <a:gd name="connsiteY2" fmla="*/ 2039815 h 9663441"/>
              <a:gd name="connsiteX3" fmla="*/ 3727939 w 6646984"/>
              <a:gd name="connsiteY3" fmla="*/ 2778369 h 9663441"/>
              <a:gd name="connsiteX4" fmla="*/ 3763108 w 6646984"/>
              <a:gd name="connsiteY4" fmla="*/ 3798277 h 9663441"/>
              <a:gd name="connsiteX5" fmla="*/ 4712676 w 6646984"/>
              <a:gd name="connsiteY5" fmla="*/ 5275384 h 9663441"/>
              <a:gd name="connsiteX6" fmla="*/ 4536830 w 6646984"/>
              <a:gd name="connsiteY6" fmla="*/ 6963507 h 9663441"/>
              <a:gd name="connsiteX7" fmla="*/ 4325815 w 6646984"/>
              <a:gd name="connsiteY7" fmla="*/ 7913076 h 9663441"/>
              <a:gd name="connsiteX8" fmla="*/ 4325815 w 6646984"/>
              <a:gd name="connsiteY8" fmla="*/ 8651630 h 9663441"/>
              <a:gd name="connsiteX9" fmla="*/ 4923692 w 6646984"/>
              <a:gd name="connsiteY9" fmla="*/ 9003322 h 9663441"/>
              <a:gd name="connsiteX10" fmla="*/ 5345723 w 6646984"/>
              <a:gd name="connsiteY10" fmla="*/ 9179168 h 9663441"/>
              <a:gd name="connsiteX11" fmla="*/ 5732584 w 6646984"/>
              <a:gd name="connsiteY11" fmla="*/ 9355014 h 9663441"/>
              <a:gd name="connsiteX12" fmla="*/ 6435969 w 6646984"/>
              <a:gd name="connsiteY12" fmla="*/ 9636368 h 9663441"/>
              <a:gd name="connsiteX13" fmla="*/ 6646984 w 6646984"/>
              <a:gd name="connsiteY13" fmla="*/ 9636368 h 9663441"/>
              <a:gd name="connsiteX0" fmla="*/ 0 w 6435969"/>
              <a:gd name="connsiteY0" fmla="*/ 0 h 9636368"/>
              <a:gd name="connsiteX1" fmla="*/ 844062 w 6435969"/>
              <a:gd name="connsiteY1" fmla="*/ 914400 h 9636368"/>
              <a:gd name="connsiteX2" fmla="*/ 2813539 w 6435969"/>
              <a:gd name="connsiteY2" fmla="*/ 2039815 h 9636368"/>
              <a:gd name="connsiteX3" fmla="*/ 3727939 w 6435969"/>
              <a:gd name="connsiteY3" fmla="*/ 2778369 h 9636368"/>
              <a:gd name="connsiteX4" fmla="*/ 3763108 w 6435969"/>
              <a:gd name="connsiteY4" fmla="*/ 3798277 h 9636368"/>
              <a:gd name="connsiteX5" fmla="*/ 4712676 w 6435969"/>
              <a:gd name="connsiteY5" fmla="*/ 5275384 h 9636368"/>
              <a:gd name="connsiteX6" fmla="*/ 4536830 w 6435969"/>
              <a:gd name="connsiteY6" fmla="*/ 6963507 h 9636368"/>
              <a:gd name="connsiteX7" fmla="*/ 4325815 w 6435969"/>
              <a:gd name="connsiteY7" fmla="*/ 7913076 h 9636368"/>
              <a:gd name="connsiteX8" fmla="*/ 4325815 w 6435969"/>
              <a:gd name="connsiteY8" fmla="*/ 8651630 h 9636368"/>
              <a:gd name="connsiteX9" fmla="*/ 4923692 w 6435969"/>
              <a:gd name="connsiteY9" fmla="*/ 9003322 h 9636368"/>
              <a:gd name="connsiteX10" fmla="*/ 5345723 w 6435969"/>
              <a:gd name="connsiteY10" fmla="*/ 9179168 h 9636368"/>
              <a:gd name="connsiteX11" fmla="*/ 5732584 w 6435969"/>
              <a:gd name="connsiteY11" fmla="*/ 9355014 h 9636368"/>
              <a:gd name="connsiteX12" fmla="*/ 6435969 w 6435969"/>
              <a:gd name="connsiteY12" fmla="*/ 9636368 h 9636368"/>
              <a:gd name="connsiteX0" fmla="*/ 0 w 5732584"/>
              <a:gd name="connsiteY0" fmla="*/ 0 h 9355014"/>
              <a:gd name="connsiteX1" fmla="*/ 844062 w 5732584"/>
              <a:gd name="connsiteY1" fmla="*/ 914400 h 9355014"/>
              <a:gd name="connsiteX2" fmla="*/ 2813539 w 5732584"/>
              <a:gd name="connsiteY2" fmla="*/ 2039815 h 9355014"/>
              <a:gd name="connsiteX3" fmla="*/ 3727939 w 5732584"/>
              <a:gd name="connsiteY3" fmla="*/ 2778369 h 9355014"/>
              <a:gd name="connsiteX4" fmla="*/ 3763108 w 5732584"/>
              <a:gd name="connsiteY4" fmla="*/ 3798277 h 9355014"/>
              <a:gd name="connsiteX5" fmla="*/ 4712676 w 5732584"/>
              <a:gd name="connsiteY5" fmla="*/ 5275384 h 9355014"/>
              <a:gd name="connsiteX6" fmla="*/ 4536830 w 5732584"/>
              <a:gd name="connsiteY6" fmla="*/ 6963507 h 9355014"/>
              <a:gd name="connsiteX7" fmla="*/ 4325815 w 5732584"/>
              <a:gd name="connsiteY7" fmla="*/ 7913076 h 9355014"/>
              <a:gd name="connsiteX8" fmla="*/ 4325815 w 5732584"/>
              <a:gd name="connsiteY8" fmla="*/ 8651630 h 9355014"/>
              <a:gd name="connsiteX9" fmla="*/ 4923692 w 5732584"/>
              <a:gd name="connsiteY9" fmla="*/ 9003322 h 9355014"/>
              <a:gd name="connsiteX10" fmla="*/ 5345723 w 5732584"/>
              <a:gd name="connsiteY10" fmla="*/ 9179168 h 9355014"/>
              <a:gd name="connsiteX11" fmla="*/ 5732584 w 5732584"/>
              <a:gd name="connsiteY11" fmla="*/ 9355014 h 9355014"/>
              <a:gd name="connsiteX0" fmla="*/ 0 w 5345723"/>
              <a:gd name="connsiteY0" fmla="*/ 0 h 9179168"/>
              <a:gd name="connsiteX1" fmla="*/ 844062 w 5345723"/>
              <a:gd name="connsiteY1" fmla="*/ 914400 h 9179168"/>
              <a:gd name="connsiteX2" fmla="*/ 2813539 w 5345723"/>
              <a:gd name="connsiteY2" fmla="*/ 2039815 h 9179168"/>
              <a:gd name="connsiteX3" fmla="*/ 3727939 w 5345723"/>
              <a:gd name="connsiteY3" fmla="*/ 2778369 h 9179168"/>
              <a:gd name="connsiteX4" fmla="*/ 3763108 w 5345723"/>
              <a:gd name="connsiteY4" fmla="*/ 3798277 h 9179168"/>
              <a:gd name="connsiteX5" fmla="*/ 4712676 w 5345723"/>
              <a:gd name="connsiteY5" fmla="*/ 5275384 h 9179168"/>
              <a:gd name="connsiteX6" fmla="*/ 4536830 w 5345723"/>
              <a:gd name="connsiteY6" fmla="*/ 6963507 h 9179168"/>
              <a:gd name="connsiteX7" fmla="*/ 4325815 w 5345723"/>
              <a:gd name="connsiteY7" fmla="*/ 7913076 h 9179168"/>
              <a:gd name="connsiteX8" fmla="*/ 4325815 w 5345723"/>
              <a:gd name="connsiteY8" fmla="*/ 8651630 h 9179168"/>
              <a:gd name="connsiteX9" fmla="*/ 4923692 w 5345723"/>
              <a:gd name="connsiteY9" fmla="*/ 9003322 h 9179168"/>
              <a:gd name="connsiteX10" fmla="*/ 5345723 w 5345723"/>
              <a:gd name="connsiteY10" fmla="*/ 9179168 h 9179168"/>
              <a:gd name="connsiteX0" fmla="*/ 0 w 4923692"/>
              <a:gd name="connsiteY0" fmla="*/ 0 h 9003322"/>
              <a:gd name="connsiteX1" fmla="*/ 844062 w 4923692"/>
              <a:gd name="connsiteY1" fmla="*/ 914400 h 9003322"/>
              <a:gd name="connsiteX2" fmla="*/ 2813539 w 4923692"/>
              <a:gd name="connsiteY2" fmla="*/ 2039815 h 9003322"/>
              <a:gd name="connsiteX3" fmla="*/ 3727939 w 4923692"/>
              <a:gd name="connsiteY3" fmla="*/ 2778369 h 9003322"/>
              <a:gd name="connsiteX4" fmla="*/ 3763108 w 4923692"/>
              <a:gd name="connsiteY4" fmla="*/ 3798277 h 9003322"/>
              <a:gd name="connsiteX5" fmla="*/ 4712676 w 4923692"/>
              <a:gd name="connsiteY5" fmla="*/ 5275384 h 9003322"/>
              <a:gd name="connsiteX6" fmla="*/ 4536830 w 4923692"/>
              <a:gd name="connsiteY6" fmla="*/ 6963507 h 9003322"/>
              <a:gd name="connsiteX7" fmla="*/ 4325815 w 4923692"/>
              <a:gd name="connsiteY7" fmla="*/ 7913076 h 9003322"/>
              <a:gd name="connsiteX8" fmla="*/ 4325815 w 4923692"/>
              <a:gd name="connsiteY8" fmla="*/ 8651630 h 9003322"/>
              <a:gd name="connsiteX9" fmla="*/ 4923692 w 4923692"/>
              <a:gd name="connsiteY9" fmla="*/ 9003322 h 9003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23692" h="9003322">
                <a:moveTo>
                  <a:pt x="0" y="0"/>
                </a:moveTo>
                <a:cubicBezTo>
                  <a:pt x="134815" y="181708"/>
                  <a:pt x="29308" y="-58615"/>
                  <a:pt x="844062" y="914400"/>
                </a:cubicBezTo>
                <a:cubicBezTo>
                  <a:pt x="1207478" y="1289538"/>
                  <a:pt x="2033955" y="1541584"/>
                  <a:pt x="2813539" y="2039815"/>
                </a:cubicBezTo>
                <a:cubicBezTo>
                  <a:pt x="3106616" y="2297723"/>
                  <a:pt x="3346939" y="2162908"/>
                  <a:pt x="3727939" y="2778369"/>
                </a:cubicBezTo>
                <a:cubicBezTo>
                  <a:pt x="3962400" y="3100754"/>
                  <a:pt x="3569677" y="3294185"/>
                  <a:pt x="3763108" y="3798277"/>
                </a:cubicBezTo>
                <a:cubicBezTo>
                  <a:pt x="3956539" y="4302369"/>
                  <a:pt x="4583722" y="4747846"/>
                  <a:pt x="4712676" y="5275384"/>
                </a:cubicBezTo>
                <a:cubicBezTo>
                  <a:pt x="4841630" y="5802922"/>
                  <a:pt x="4601307" y="6523892"/>
                  <a:pt x="4536830" y="6963507"/>
                </a:cubicBezTo>
                <a:cubicBezTo>
                  <a:pt x="4472353" y="7403122"/>
                  <a:pt x="4360984" y="7631722"/>
                  <a:pt x="4325815" y="7913076"/>
                </a:cubicBezTo>
                <a:cubicBezTo>
                  <a:pt x="4290646" y="8194430"/>
                  <a:pt x="4226169" y="8469922"/>
                  <a:pt x="4325815" y="8651630"/>
                </a:cubicBezTo>
                <a:cubicBezTo>
                  <a:pt x="4425461" y="8833338"/>
                  <a:pt x="4753707" y="8915399"/>
                  <a:pt x="4923692" y="9003322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0580E64-0D6B-784F-A8B9-4D3BC5DAAEE5}"/>
              </a:ext>
            </a:extLst>
          </p:cNvPr>
          <p:cNvSpPr/>
          <p:nvPr/>
        </p:nvSpPr>
        <p:spPr>
          <a:xfrm>
            <a:off x="16874183" y="7526215"/>
            <a:ext cx="1835848" cy="4881929"/>
          </a:xfrm>
          <a:custGeom>
            <a:avLst/>
            <a:gdLst>
              <a:gd name="connsiteX0" fmla="*/ 1835848 w 1835848"/>
              <a:gd name="connsiteY0" fmla="*/ 0 h 4853354"/>
              <a:gd name="connsiteX1" fmla="*/ 1695171 w 1835848"/>
              <a:gd name="connsiteY1" fmla="*/ 738554 h 4853354"/>
              <a:gd name="connsiteX2" fmla="*/ 1026955 w 1835848"/>
              <a:gd name="connsiteY2" fmla="*/ 1371600 h 4853354"/>
              <a:gd name="connsiteX3" fmla="*/ 323571 w 1835848"/>
              <a:gd name="connsiteY3" fmla="*/ 2004647 h 4853354"/>
              <a:gd name="connsiteX4" fmla="*/ 7048 w 1835848"/>
              <a:gd name="connsiteY4" fmla="*/ 2848708 h 4853354"/>
              <a:gd name="connsiteX5" fmla="*/ 182894 w 1835848"/>
              <a:gd name="connsiteY5" fmla="*/ 3692770 h 4853354"/>
              <a:gd name="connsiteX6" fmla="*/ 1026955 w 1835848"/>
              <a:gd name="connsiteY6" fmla="*/ 4185139 h 4853354"/>
              <a:gd name="connsiteX7" fmla="*/ 1519325 w 1835848"/>
              <a:gd name="connsiteY7" fmla="*/ 4607170 h 4853354"/>
              <a:gd name="connsiteX8" fmla="*/ 1624832 w 1835848"/>
              <a:gd name="connsiteY8" fmla="*/ 4853354 h 4853354"/>
              <a:gd name="connsiteX0" fmla="*/ 1835848 w 1835848"/>
              <a:gd name="connsiteY0" fmla="*/ 0 h 4881929"/>
              <a:gd name="connsiteX1" fmla="*/ 1695171 w 1835848"/>
              <a:gd name="connsiteY1" fmla="*/ 738554 h 4881929"/>
              <a:gd name="connsiteX2" fmla="*/ 1026955 w 1835848"/>
              <a:gd name="connsiteY2" fmla="*/ 1371600 h 4881929"/>
              <a:gd name="connsiteX3" fmla="*/ 323571 w 1835848"/>
              <a:gd name="connsiteY3" fmla="*/ 2004647 h 4881929"/>
              <a:gd name="connsiteX4" fmla="*/ 7048 w 1835848"/>
              <a:gd name="connsiteY4" fmla="*/ 2848708 h 4881929"/>
              <a:gd name="connsiteX5" fmla="*/ 182894 w 1835848"/>
              <a:gd name="connsiteY5" fmla="*/ 3692770 h 4881929"/>
              <a:gd name="connsiteX6" fmla="*/ 1026955 w 1835848"/>
              <a:gd name="connsiteY6" fmla="*/ 4185139 h 4881929"/>
              <a:gd name="connsiteX7" fmla="*/ 1519325 w 1835848"/>
              <a:gd name="connsiteY7" fmla="*/ 4607170 h 4881929"/>
              <a:gd name="connsiteX8" fmla="*/ 1767707 w 1835848"/>
              <a:gd name="connsiteY8" fmla="*/ 4881929 h 488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5848" h="4881929">
                <a:moveTo>
                  <a:pt x="1835848" y="0"/>
                </a:moveTo>
                <a:cubicBezTo>
                  <a:pt x="1832917" y="254977"/>
                  <a:pt x="1829986" y="509954"/>
                  <a:pt x="1695171" y="738554"/>
                </a:cubicBezTo>
                <a:cubicBezTo>
                  <a:pt x="1560355" y="967154"/>
                  <a:pt x="1255555" y="1160585"/>
                  <a:pt x="1026955" y="1371600"/>
                </a:cubicBezTo>
                <a:cubicBezTo>
                  <a:pt x="798355" y="1582615"/>
                  <a:pt x="493555" y="1758462"/>
                  <a:pt x="323571" y="2004647"/>
                </a:cubicBezTo>
                <a:cubicBezTo>
                  <a:pt x="153586" y="2250832"/>
                  <a:pt x="30494" y="2567354"/>
                  <a:pt x="7048" y="2848708"/>
                </a:cubicBezTo>
                <a:cubicBezTo>
                  <a:pt x="-16398" y="3130062"/>
                  <a:pt x="12909" y="3470032"/>
                  <a:pt x="182894" y="3692770"/>
                </a:cubicBezTo>
                <a:cubicBezTo>
                  <a:pt x="352878" y="3915509"/>
                  <a:pt x="804217" y="4032739"/>
                  <a:pt x="1026955" y="4185139"/>
                </a:cubicBezTo>
                <a:cubicBezTo>
                  <a:pt x="1249693" y="4337539"/>
                  <a:pt x="1419679" y="4495801"/>
                  <a:pt x="1519325" y="4607170"/>
                </a:cubicBezTo>
                <a:cubicBezTo>
                  <a:pt x="1618971" y="4718539"/>
                  <a:pt x="1764776" y="4814521"/>
                  <a:pt x="1767707" y="4881929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E4FCC1F-3BA7-1746-8DBD-2DB0EEA78025}"/>
              </a:ext>
            </a:extLst>
          </p:cNvPr>
          <p:cNvSpPr/>
          <p:nvPr/>
        </p:nvSpPr>
        <p:spPr>
          <a:xfrm>
            <a:off x="18041815" y="8580093"/>
            <a:ext cx="2391508" cy="212215"/>
          </a:xfrm>
          <a:custGeom>
            <a:avLst/>
            <a:gdLst>
              <a:gd name="connsiteX0" fmla="*/ 2391508 w 2391508"/>
              <a:gd name="connsiteY0" fmla="*/ 141876 h 212215"/>
              <a:gd name="connsiteX1" fmla="*/ 1019908 w 2391508"/>
              <a:gd name="connsiteY1" fmla="*/ 1199 h 212215"/>
              <a:gd name="connsiteX2" fmla="*/ 0 w 2391508"/>
              <a:gd name="connsiteY2" fmla="*/ 212215 h 212215"/>
              <a:gd name="connsiteX3" fmla="*/ 0 w 2391508"/>
              <a:gd name="connsiteY3" fmla="*/ 212215 h 21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8" h="212215">
                <a:moveTo>
                  <a:pt x="2391508" y="141876"/>
                </a:moveTo>
                <a:cubicBezTo>
                  <a:pt x="1905000" y="65676"/>
                  <a:pt x="1418493" y="-10524"/>
                  <a:pt x="1019908" y="1199"/>
                </a:cubicBezTo>
                <a:cubicBezTo>
                  <a:pt x="621323" y="12922"/>
                  <a:pt x="0" y="212215"/>
                  <a:pt x="0" y="212215"/>
                </a:cubicBezTo>
                <a:lnTo>
                  <a:pt x="0" y="212215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178FFE8F-1351-3044-8494-930E2B6A65DD}"/>
              </a:ext>
            </a:extLst>
          </p:cNvPr>
          <p:cNvSpPr/>
          <p:nvPr/>
        </p:nvSpPr>
        <p:spPr>
          <a:xfrm>
            <a:off x="18488349" y="5941482"/>
            <a:ext cx="3633097" cy="1408887"/>
          </a:xfrm>
          <a:custGeom>
            <a:avLst/>
            <a:gdLst>
              <a:gd name="connsiteX0" fmla="*/ 151343 w 3633097"/>
              <a:gd name="connsiteY0" fmla="*/ 1408887 h 1408887"/>
              <a:gd name="connsiteX1" fmla="*/ 81005 w 3633097"/>
              <a:gd name="connsiteY1" fmla="*/ 811010 h 1408887"/>
              <a:gd name="connsiteX2" fmla="*/ 1136082 w 3633097"/>
              <a:gd name="connsiteY2" fmla="*/ 213133 h 1408887"/>
              <a:gd name="connsiteX3" fmla="*/ 2648359 w 3633097"/>
              <a:gd name="connsiteY3" fmla="*/ 2118 h 1408887"/>
              <a:gd name="connsiteX4" fmla="*/ 3633097 w 3633097"/>
              <a:gd name="connsiteY4" fmla="*/ 318641 h 140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097" h="1408887">
                <a:moveTo>
                  <a:pt x="151343" y="1408887"/>
                </a:moveTo>
                <a:cubicBezTo>
                  <a:pt x="34112" y="1209594"/>
                  <a:pt x="-83118" y="1010302"/>
                  <a:pt x="81005" y="811010"/>
                </a:cubicBezTo>
                <a:cubicBezTo>
                  <a:pt x="245128" y="611718"/>
                  <a:pt x="708190" y="347948"/>
                  <a:pt x="1136082" y="213133"/>
                </a:cubicBezTo>
                <a:cubicBezTo>
                  <a:pt x="1563974" y="78318"/>
                  <a:pt x="2232190" y="-15467"/>
                  <a:pt x="2648359" y="2118"/>
                </a:cubicBezTo>
                <a:cubicBezTo>
                  <a:pt x="3064528" y="19703"/>
                  <a:pt x="3348812" y="169172"/>
                  <a:pt x="3633097" y="318641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91E011A-774B-EA44-8C27-29C6093DB982}"/>
              </a:ext>
            </a:extLst>
          </p:cNvPr>
          <p:cNvSpPr/>
          <p:nvPr/>
        </p:nvSpPr>
        <p:spPr>
          <a:xfrm>
            <a:off x="14554843" y="11921428"/>
            <a:ext cx="19912747" cy="7134155"/>
          </a:xfrm>
          <a:custGeom>
            <a:avLst/>
            <a:gdLst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834686 w 18647752"/>
              <a:gd name="connsiteY14" fmla="*/ 7770238 h 9045673"/>
              <a:gd name="connsiteX15" fmla="*/ 10452470 w 18647752"/>
              <a:gd name="connsiteY15" fmla="*/ 6715161 h 9045673"/>
              <a:gd name="connsiteX16" fmla="*/ 10663486 w 18647752"/>
              <a:gd name="connsiteY16" fmla="*/ 5624915 h 9045673"/>
              <a:gd name="connsiteX17" fmla="*/ 10241455 w 18647752"/>
              <a:gd name="connsiteY17" fmla="*/ 4675346 h 9045673"/>
              <a:gd name="connsiteX18" fmla="*/ 10452470 w 18647752"/>
              <a:gd name="connsiteY18" fmla="*/ 4077469 h 9045673"/>
              <a:gd name="connsiteX19" fmla="*/ 10452470 w 18647752"/>
              <a:gd name="connsiteY19" fmla="*/ 3303746 h 9045673"/>
              <a:gd name="connsiteX20" fmla="*/ 10557978 w 18647752"/>
              <a:gd name="connsiteY20" fmla="*/ 2776207 h 9045673"/>
              <a:gd name="connsiteX21" fmla="*/ 11437209 w 18647752"/>
              <a:gd name="connsiteY21" fmla="*/ 1826638 h 9045673"/>
              <a:gd name="connsiteX22" fmla="*/ 11718563 w 18647752"/>
              <a:gd name="connsiteY22" fmla="*/ 1263930 h 9045673"/>
              <a:gd name="connsiteX23" fmla="*/ 11824070 w 18647752"/>
              <a:gd name="connsiteY23" fmla="*/ 806730 h 9045673"/>
              <a:gd name="connsiteX24" fmla="*/ 12668132 w 18647752"/>
              <a:gd name="connsiteY24" fmla="*/ 33007 h 9045673"/>
              <a:gd name="connsiteX25" fmla="*/ 13230840 w 18647752"/>
              <a:gd name="connsiteY25" fmla="*/ 244023 h 9045673"/>
              <a:gd name="connsiteX26" fmla="*/ 13793547 w 18647752"/>
              <a:gd name="connsiteY26" fmla="*/ 1158423 h 9045673"/>
              <a:gd name="connsiteX27" fmla="*/ 14074901 w 18647752"/>
              <a:gd name="connsiteY27" fmla="*/ 1791469 h 9045673"/>
              <a:gd name="connsiteX28" fmla="*/ 16255393 w 18647752"/>
              <a:gd name="connsiteY28" fmla="*/ 2424515 h 9045673"/>
              <a:gd name="connsiteX29" fmla="*/ 17169793 w 18647752"/>
              <a:gd name="connsiteY29" fmla="*/ 3444423 h 9045673"/>
              <a:gd name="connsiteX30" fmla="*/ 18611732 w 18647752"/>
              <a:gd name="connsiteY30" fmla="*/ 3690607 h 9045673"/>
              <a:gd name="connsiteX31" fmla="*/ 18154532 w 18647752"/>
              <a:gd name="connsiteY31" fmla="*/ 4393992 h 9045673"/>
              <a:gd name="connsiteX32" fmla="*/ 17521486 w 18647752"/>
              <a:gd name="connsiteY32" fmla="*/ 4956700 h 9045673"/>
              <a:gd name="connsiteX33" fmla="*/ 17873178 w 18647752"/>
              <a:gd name="connsiteY33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834686 w 18647752"/>
              <a:gd name="connsiteY14" fmla="*/ 7770238 h 9045673"/>
              <a:gd name="connsiteX15" fmla="*/ 9172310 w 18647752"/>
              <a:gd name="connsiteY15" fmla="*/ 5983641 h 9045673"/>
              <a:gd name="connsiteX16" fmla="*/ 10663486 w 18647752"/>
              <a:gd name="connsiteY16" fmla="*/ 5624915 h 9045673"/>
              <a:gd name="connsiteX17" fmla="*/ 10241455 w 18647752"/>
              <a:gd name="connsiteY17" fmla="*/ 4675346 h 9045673"/>
              <a:gd name="connsiteX18" fmla="*/ 10452470 w 18647752"/>
              <a:gd name="connsiteY18" fmla="*/ 4077469 h 9045673"/>
              <a:gd name="connsiteX19" fmla="*/ 10452470 w 18647752"/>
              <a:gd name="connsiteY19" fmla="*/ 3303746 h 9045673"/>
              <a:gd name="connsiteX20" fmla="*/ 10557978 w 18647752"/>
              <a:gd name="connsiteY20" fmla="*/ 2776207 h 9045673"/>
              <a:gd name="connsiteX21" fmla="*/ 11437209 w 18647752"/>
              <a:gd name="connsiteY21" fmla="*/ 1826638 h 9045673"/>
              <a:gd name="connsiteX22" fmla="*/ 11718563 w 18647752"/>
              <a:gd name="connsiteY22" fmla="*/ 1263930 h 9045673"/>
              <a:gd name="connsiteX23" fmla="*/ 11824070 w 18647752"/>
              <a:gd name="connsiteY23" fmla="*/ 806730 h 9045673"/>
              <a:gd name="connsiteX24" fmla="*/ 12668132 w 18647752"/>
              <a:gd name="connsiteY24" fmla="*/ 33007 h 9045673"/>
              <a:gd name="connsiteX25" fmla="*/ 13230840 w 18647752"/>
              <a:gd name="connsiteY25" fmla="*/ 244023 h 9045673"/>
              <a:gd name="connsiteX26" fmla="*/ 13793547 w 18647752"/>
              <a:gd name="connsiteY26" fmla="*/ 1158423 h 9045673"/>
              <a:gd name="connsiteX27" fmla="*/ 14074901 w 18647752"/>
              <a:gd name="connsiteY27" fmla="*/ 1791469 h 9045673"/>
              <a:gd name="connsiteX28" fmla="*/ 16255393 w 18647752"/>
              <a:gd name="connsiteY28" fmla="*/ 2424515 h 9045673"/>
              <a:gd name="connsiteX29" fmla="*/ 17169793 w 18647752"/>
              <a:gd name="connsiteY29" fmla="*/ 3444423 h 9045673"/>
              <a:gd name="connsiteX30" fmla="*/ 18611732 w 18647752"/>
              <a:gd name="connsiteY30" fmla="*/ 3690607 h 9045673"/>
              <a:gd name="connsiteX31" fmla="*/ 18154532 w 18647752"/>
              <a:gd name="connsiteY31" fmla="*/ 4393992 h 9045673"/>
              <a:gd name="connsiteX32" fmla="*/ 17521486 w 18647752"/>
              <a:gd name="connsiteY32" fmla="*/ 4956700 h 9045673"/>
              <a:gd name="connsiteX33" fmla="*/ 17873178 w 18647752"/>
              <a:gd name="connsiteY33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834686 w 18647752"/>
              <a:gd name="connsiteY14" fmla="*/ 7770238 h 9045673"/>
              <a:gd name="connsiteX15" fmla="*/ 9172310 w 18647752"/>
              <a:gd name="connsiteY15" fmla="*/ 5983641 h 9045673"/>
              <a:gd name="connsiteX16" fmla="*/ 9712510 w 18647752"/>
              <a:gd name="connsiteY16" fmla="*/ 5332307 h 9045673"/>
              <a:gd name="connsiteX17" fmla="*/ 10241455 w 18647752"/>
              <a:gd name="connsiteY17" fmla="*/ 4675346 h 9045673"/>
              <a:gd name="connsiteX18" fmla="*/ 10452470 w 18647752"/>
              <a:gd name="connsiteY18" fmla="*/ 4077469 h 9045673"/>
              <a:gd name="connsiteX19" fmla="*/ 10452470 w 18647752"/>
              <a:gd name="connsiteY19" fmla="*/ 3303746 h 9045673"/>
              <a:gd name="connsiteX20" fmla="*/ 10557978 w 18647752"/>
              <a:gd name="connsiteY20" fmla="*/ 2776207 h 9045673"/>
              <a:gd name="connsiteX21" fmla="*/ 11437209 w 18647752"/>
              <a:gd name="connsiteY21" fmla="*/ 1826638 h 9045673"/>
              <a:gd name="connsiteX22" fmla="*/ 11718563 w 18647752"/>
              <a:gd name="connsiteY22" fmla="*/ 1263930 h 9045673"/>
              <a:gd name="connsiteX23" fmla="*/ 11824070 w 18647752"/>
              <a:gd name="connsiteY23" fmla="*/ 806730 h 9045673"/>
              <a:gd name="connsiteX24" fmla="*/ 12668132 w 18647752"/>
              <a:gd name="connsiteY24" fmla="*/ 33007 h 9045673"/>
              <a:gd name="connsiteX25" fmla="*/ 13230840 w 18647752"/>
              <a:gd name="connsiteY25" fmla="*/ 244023 h 9045673"/>
              <a:gd name="connsiteX26" fmla="*/ 13793547 w 18647752"/>
              <a:gd name="connsiteY26" fmla="*/ 1158423 h 9045673"/>
              <a:gd name="connsiteX27" fmla="*/ 14074901 w 18647752"/>
              <a:gd name="connsiteY27" fmla="*/ 1791469 h 9045673"/>
              <a:gd name="connsiteX28" fmla="*/ 16255393 w 18647752"/>
              <a:gd name="connsiteY28" fmla="*/ 2424515 h 9045673"/>
              <a:gd name="connsiteX29" fmla="*/ 17169793 w 18647752"/>
              <a:gd name="connsiteY29" fmla="*/ 3444423 h 9045673"/>
              <a:gd name="connsiteX30" fmla="*/ 18611732 w 18647752"/>
              <a:gd name="connsiteY30" fmla="*/ 3690607 h 9045673"/>
              <a:gd name="connsiteX31" fmla="*/ 18154532 w 18647752"/>
              <a:gd name="connsiteY31" fmla="*/ 4393992 h 9045673"/>
              <a:gd name="connsiteX32" fmla="*/ 17521486 w 18647752"/>
              <a:gd name="connsiteY32" fmla="*/ 4956700 h 9045673"/>
              <a:gd name="connsiteX33" fmla="*/ 17873178 w 18647752"/>
              <a:gd name="connsiteY33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103166 w 18647752"/>
              <a:gd name="connsiteY14" fmla="*/ 6160894 h 9045673"/>
              <a:gd name="connsiteX15" fmla="*/ 9172310 w 18647752"/>
              <a:gd name="connsiteY15" fmla="*/ 5983641 h 9045673"/>
              <a:gd name="connsiteX16" fmla="*/ 9712510 w 18647752"/>
              <a:gd name="connsiteY16" fmla="*/ 5332307 h 9045673"/>
              <a:gd name="connsiteX17" fmla="*/ 10241455 w 18647752"/>
              <a:gd name="connsiteY17" fmla="*/ 4675346 h 9045673"/>
              <a:gd name="connsiteX18" fmla="*/ 10452470 w 18647752"/>
              <a:gd name="connsiteY18" fmla="*/ 4077469 h 9045673"/>
              <a:gd name="connsiteX19" fmla="*/ 10452470 w 18647752"/>
              <a:gd name="connsiteY19" fmla="*/ 3303746 h 9045673"/>
              <a:gd name="connsiteX20" fmla="*/ 10557978 w 18647752"/>
              <a:gd name="connsiteY20" fmla="*/ 2776207 h 9045673"/>
              <a:gd name="connsiteX21" fmla="*/ 11437209 w 18647752"/>
              <a:gd name="connsiteY21" fmla="*/ 1826638 h 9045673"/>
              <a:gd name="connsiteX22" fmla="*/ 11718563 w 18647752"/>
              <a:gd name="connsiteY22" fmla="*/ 1263930 h 9045673"/>
              <a:gd name="connsiteX23" fmla="*/ 11824070 w 18647752"/>
              <a:gd name="connsiteY23" fmla="*/ 806730 h 9045673"/>
              <a:gd name="connsiteX24" fmla="*/ 12668132 w 18647752"/>
              <a:gd name="connsiteY24" fmla="*/ 33007 h 9045673"/>
              <a:gd name="connsiteX25" fmla="*/ 13230840 w 18647752"/>
              <a:gd name="connsiteY25" fmla="*/ 244023 h 9045673"/>
              <a:gd name="connsiteX26" fmla="*/ 13793547 w 18647752"/>
              <a:gd name="connsiteY26" fmla="*/ 1158423 h 9045673"/>
              <a:gd name="connsiteX27" fmla="*/ 14074901 w 18647752"/>
              <a:gd name="connsiteY27" fmla="*/ 1791469 h 9045673"/>
              <a:gd name="connsiteX28" fmla="*/ 16255393 w 18647752"/>
              <a:gd name="connsiteY28" fmla="*/ 2424515 h 9045673"/>
              <a:gd name="connsiteX29" fmla="*/ 17169793 w 18647752"/>
              <a:gd name="connsiteY29" fmla="*/ 3444423 h 9045673"/>
              <a:gd name="connsiteX30" fmla="*/ 18611732 w 18647752"/>
              <a:gd name="connsiteY30" fmla="*/ 3690607 h 9045673"/>
              <a:gd name="connsiteX31" fmla="*/ 18154532 w 18647752"/>
              <a:gd name="connsiteY31" fmla="*/ 4393992 h 9045673"/>
              <a:gd name="connsiteX32" fmla="*/ 17521486 w 18647752"/>
              <a:gd name="connsiteY32" fmla="*/ 4956700 h 9045673"/>
              <a:gd name="connsiteX33" fmla="*/ 17873178 w 18647752"/>
              <a:gd name="connsiteY33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103166 w 18647752"/>
              <a:gd name="connsiteY14" fmla="*/ 6160894 h 9045673"/>
              <a:gd name="connsiteX15" fmla="*/ 9172310 w 18647752"/>
              <a:gd name="connsiteY15" fmla="*/ 5983641 h 9045673"/>
              <a:gd name="connsiteX16" fmla="*/ 10700062 w 18647752"/>
              <a:gd name="connsiteY16" fmla="*/ 6466163 h 9045673"/>
              <a:gd name="connsiteX17" fmla="*/ 10241455 w 18647752"/>
              <a:gd name="connsiteY17" fmla="*/ 4675346 h 9045673"/>
              <a:gd name="connsiteX18" fmla="*/ 10452470 w 18647752"/>
              <a:gd name="connsiteY18" fmla="*/ 4077469 h 9045673"/>
              <a:gd name="connsiteX19" fmla="*/ 10452470 w 18647752"/>
              <a:gd name="connsiteY19" fmla="*/ 3303746 h 9045673"/>
              <a:gd name="connsiteX20" fmla="*/ 10557978 w 18647752"/>
              <a:gd name="connsiteY20" fmla="*/ 2776207 h 9045673"/>
              <a:gd name="connsiteX21" fmla="*/ 11437209 w 18647752"/>
              <a:gd name="connsiteY21" fmla="*/ 1826638 h 9045673"/>
              <a:gd name="connsiteX22" fmla="*/ 11718563 w 18647752"/>
              <a:gd name="connsiteY22" fmla="*/ 1263930 h 9045673"/>
              <a:gd name="connsiteX23" fmla="*/ 11824070 w 18647752"/>
              <a:gd name="connsiteY23" fmla="*/ 806730 h 9045673"/>
              <a:gd name="connsiteX24" fmla="*/ 12668132 w 18647752"/>
              <a:gd name="connsiteY24" fmla="*/ 33007 h 9045673"/>
              <a:gd name="connsiteX25" fmla="*/ 13230840 w 18647752"/>
              <a:gd name="connsiteY25" fmla="*/ 244023 h 9045673"/>
              <a:gd name="connsiteX26" fmla="*/ 13793547 w 18647752"/>
              <a:gd name="connsiteY26" fmla="*/ 1158423 h 9045673"/>
              <a:gd name="connsiteX27" fmla="*/ 14074901 w 18647752"/>
              <a:gd name="connsiteY27" fmla="*/ 1791469 h 9045673"/>
              <a:gd name="connsiteX28" fmla="*/ 16255393 w 18647752"/>
              <a:gd name="connsiteY28" fmla="*/ 2424515 h 9045673"/>
              <a:gd name="connsiteX29" fmla="*/ 17169793 w 18647752"/>
              <a:gd name="connsiteY29" fmla="*/ 3444423 h 9045673"/>
              <a:gd name="connsiteX30" fmla="*/ 18611732 w 18647752"/>
              <a:gd name="connsiteY30" fmla="*/ 3690607 h 9045673"/>
              <a:gd name="connsiteX31" fmla="*/ 18154532 w 18647752"/>
              <a:gd name="connsiteY31" fmla="*/ 4393992 h 9045673"/>
              <a:gd name="connsiteX32" fmla="*/ 17521486 w 18647752"/>
              <a:gd name="connsiteY32" fmla="*/ 4956700 h 9045673"/>
              <a:gd name="connsiteX33" fmla="*/ 17873178 w 18647752"/>
              <a:gd name="connsiteY33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103166 w 18647752"/>
              <a:gd name="connsiteY14" fmla="*/ 6160894 h 9045673"/>
              <a:gd name="connsiteX15" fmla="*/ 9172310 w 18647752"/>
              <a:gd name="connsiteY15" fmla="*/ 5983641 h 9045673"/>
              <a:gd name="connsiteX16" fmla="*/ 10700062 w 18647752"/>
              <a:gd name="connsiteY16" fmla="*/ 6466163 h 9045673"/>
              <a:gd name="connsiteX17" fmla="*/ 12253135 w 18647752"/>
              <a:gd name="connsiteY17" fmla="*/ 5443442 h 9045673"/>
              <a:gd name="connsiteX18" fmla="*/ 10452470 w 18647752"/>
              <a:gd name="connsiteY18" fmla="*/ 4077469 h 9045673"/>
              <a:gd name="connsiteX19" fmla="*/ 10452470 w 18647752"/>
              <a:gd name="connsiteY19" fmla="*/ 3303746 h 9045673"/>
              <a:gd name="connsiteX20" fmla="*/ 10557978 w 18647752"/>
              <a:gd name="connsiteY20" fmla="*/ 2776207 h 9045673"/>
              <a:gd name="connsiteX21" fmla="*/ 11437209 w 18647752"/>
              <a:gd name="connsiteY21" fmla="*/ 1826638 h 9045673"/>
              <a:gd name="connsiteX22" fmla="*/ 11718563 w 18647752"/>
              <a:gd name="connsiteY22" fmla="*/ 1263930 h 9045673"/>
              <a:gd name="connsiteX23" fmla="*/ 11824070 w 18647752"/>
              <a:gd name="connsiteY23" fmla="*/ 806730 h 9045673"/>
              <a:gd name="connsiteX24" fmla="*/ 12668132 w 18647752"/>
              <a:gd name="connsiteY24" fmla="*/ 33007 h 9045673"/>
              <a:gd name="connsiteX25" fmla="*/ 13230840 w 18647752"/>
              <a:gd name="connsiteY25" fmla="*/ 244023 h 9045673"/>
              <a:gd name="connsiteX26" fmla="*/ 13793547 w 18647752"/>
              <a:gd name="connsiteY26" fmla="*/ 1158423 h 9045673"/>
              <a:gd name="connsiteX27" fmla="*/ 14074901 w 18647752"/>
              <a:gd name="connsiteY27" fmla="*/ 1791469 h 9045673"/>
              <a:gd name="connsiteX28" fmla="*/ 16255393 w 18647752"/>
              <a:gd name="connsiteY28" fmla="*/ 2424515 h 9045673"/>
              <a:gd name="connsiteX29" fmla="*/ 17169793 w 18647752"/>
              <a:gd name="connsiteY29" fmla="*/ 3444423 h 9045673"/>
              <a:gd name="connsiteX30" fmla="*/ 18611732 w 18647752"/>
              <a:gd name="connsiteY30" fmla="*/ 3690607 h 9045673"/>
              <a:gd name="connsiteX31" fmla="*/ 18154532 w 18647752"/>
              <a:gd name="connsiteY31" fmla="*/ 4393992 h 9045673"/>
              <a:gd name="connsiteX32" fmla="*/ 17521486 w 18647752"/>
              <a:gd name="connsiteY32" fmla="*/ 4956700 h 9045673"/>
              <a:gd name="connsiteX33" fmla="*/ 17873178 w 18647752"/>
              <a:gd name="connsiteY33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103166 w 18647752"/>
              <a:gd name="connsiteY14" fmla="*/ 6160894 h 9045673"/>
              <a:gd name="connsiteX15" fmla="*/ 9172310 w 18647752"/>
              <a:gd name="connsiteY15" fmla="*/ 5983641 h 9045673"/>
              <a:gd name="connsiteX16" fmla="*/ 10700062 w 18647752"/>
              <a:gd name="connsiteY16" fmla="*/ 6466163 h 9045673"/>
              <a:gd name="connsiteX17" fmla="*/ 12253135 w 18647752"/>
              <a:gd name="connsiteY17" fmla="*/ 5443442 h 9045673"/>
              <a:gd name="connsiteX18" fmla="*/ 10452470 w 18647752"/>
              <a:gd name="connsiteY18" fmla="*/ 4077469 h 9045673"/>
              <a:gd name="connsiteX19" fmla="*/ 13854038 w 18647752"/>
              <a:gd name="connsiteY19" fmla="*/ 4876514 h 9045673"/>
              <a:gd name="connsiteX20" fmla="*/ 10557978 w 18647752"/>
              <a:gd name="connsiteY20" fmla="*/ 2776207 h 9045673"/>
              <a:gd name="connsiteX21" fmla="*/ 11437209 w 18647752"/>
              <a:gd name="connsiteY21" fmla="*/ 1826638 h 9045673"/>
              <a:gd name="connsiteX22" fmla="*/ 11718563 w 18647752"/>
              <a:gd name="connsiteY22" fmla="*/ 1263930 h 9045673"/>
              <a:gd name="connsiteX23" fmla="*/ 11824070 w 18647752"/>
              <a:gd name="connsiteY23" fmla="*/ 806730 h 9045673"/>
              <a:gd name="connsiteX24" fmla="*/ 12668132 w 18647752"/>
              <a:gd name="connsiteY24" fmla="*/ 33007 h 9045673"/>
              <a:gd name="connsiteX25" fmla="*/ 13230840 w 18647752"/>
              <a:gd name="connsiteY25" fmla="*/ 244023 h 9045673"/>
              <a:gd name="connsiteX26" fmla="*/ 13793547 w 18647752"/>
              <a:gd name="connsiteY26" fmla="*/ 1158423 h 9045673"/>
              <a:gd name="connsiteX27" fmla="*/ 14074901 w 18647752"/>
              <a:gd name="connsiteY27" fmla="*/ 1791469 h 9045673"/>
              <a:gd name="connsiteX28" fmla="*/ 16255393 w 18647752"/>
              <a:gd name="connsiteY28" fmla="*/ 2424515 h 9045673"/>
              <a:gd name="connsiteX29" fmla="*/ 17169793 w 18647752"/>
              <a:gd name="connsiteY29" fmla="*/ 3444423 h 9045673"/>
              <a:gd name="connsiteX30" fmla="*/ 18611732 w 18647752"/>
              <a:gd name="connsiteY30" fmla="*/ 3690607 h 9045673"/>
              <a:gd name="connsiteX31" fmla="*/ 18154532 w 18647752"/>
              <a:gd name="connsiteY31" fmla="*/ 4393992 h 9045673"/>
              <a:gd name="connsiteX32" fmla="*/ 17521486 w 18647752"/>
              <a:gd name="connsiteY32" fmla="*/ 4956700 h 9045673"/>
              <a:gd name="connsiteX33" fmla="*/ 17873178 w 18647752"/>
              <a:gd name="connsiteY33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103166 w 18647752"/>
              <a:gd name="connsiteY14" fmla="*/ 6160894 h 9045673"/>
              <a:gd name="connsiteX15" fmla="*/ 9172310 w 18647752"/>
              <a:gd name="connsiteY15" fmla="*/ 5983641 h 9045673"/>
              <a:gd name="connsiteX16" fmla="*/ 10700062 w 18647752"/>
              <a:gd name="connsiteY16" fmla="*/ 6466163 h 9045673"/>
              <a:gd name="connsiteX17" fmla="*/ 12253135 w 18647752"/>
              <a:gd name="connsiteY17" fmla="*/ 5443442 h 9045673"/>
              <a:gd name="connsiteX18" fmla="*/ 13854038 w 18647752"/>
              <a:gd name="connsiteY18" fmla="*/ 4876514 h 9045673"/>
              <a:gd name="connsiteX19" fmla="*/ 10557978 w 18647752"/>
              <a:gd name="connsiteY19" fmla="*/ 2776207 h 9045673"/>
              <a:gd name="connsiteX20" fmla="*/ 11437209 w 18647752"/>
              <a:gd name="connsiteY20" fmla="*/ 1826638 h 9045673"/>
              <a:gd name="connsiteX21" fmla="*/ 11718563 w 18647752"/>
              <a:gd name="connsiteY21" fmla="*/ 1263930 h 9045673"/>
              <a:gd name="connsiteX22" fmla="*/ 11824070 w 18647752"/>
              <a:gd name="connsiteY22" fmla="*/ 806730 h 9045673"/>
              <a:gd name="connsiteX23" fmla="*/ 12668132 w 18647752"/>
              <a:gd name="connsiteY23" fmla="*/ 33007 h 9045673"/>
              <a:gd name="connsiteX24" fmla="*/ 13230840 w 18647752"/>
              <a:gd name="connsiteY24" fmla="*/ 244023 h 9045673"/>
              <a:gd name="connsiteX25" fmla="*/ 13793547 w 18647752"/>
              <a:gd name="connsiteY25" fmla="*/ 1158423 h 9045673"/>
              <a:gd name="connsiteX26" fmla="*/ 14074901 w 18647752"/>
              <a:gd name="connsiteY26" fmla="*/ 1791469 h 9045673"/>
              <a:gd name="connsiteX27" fmla="*/ 16255393 w 18647752"/>
              <a:gd name="connsiteY27" fmla="*/ 2424515 h 9045673"/>
              <a:gd name="connsiteX28" fmla="*/ 17169793 w 18647752"/>
              <a:gd name="connsiteY28" fmla="*/ 3444423 h 9045673"/>
              <a:gd name="connsiteX29" fmla="*/ 18611732 w 18647752"/>
              <a:gd name="connsiteY29" fmla="*/ 3690607 h 9045673"/>
              <a:gd name="connsiteX30" fmla="*/ 18154532 w 18647752"/>
              <a:gd name="connsiteY30" fmla="*/ 4393992 h 9045673"/>
              <a:gd name="connsiteX31" fmla="*/ 17521486 w 18647752"/>
              <a:gd name="connsiteY31" fmla="*/ 4956700 h 9045673"/>
              <a:gd name="connsiteX32" fmla="*/ 17873178 w 18647752"/>
              <a:gd name="connsiteY32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103166 w 18647752"/>
              <a:gd name="connsiteY14" fmla="*/ 6160894 h 9045673"/>
              <a:gd name="connsiteX15" fmla="*/ 9172310 w 18647752"/>
              <a:gd name="connsiteY15" fmla="*/ 5983641 h 9045673"/>
              <a:gd name="connsiteX16" fmla="*/ 10700062 w 18647752"/>
              <a:gd name="connsiteY16" fmla="*/ 6466163 h 9045673"/>
              <a:gd name="connsiteX17" fmla="*/ 12253135 w 18647752"/>
              <a:gd name="connsiteY17" fmla="*/ 5443442 h 9045673"/>
              <a:gd name="connsiteX18" fmla="*/ 13854038 w 18647752"/>
              <a:gd name="connsiteY18" fmla="*/ 4876514 h 9045673"/>
              <a:gd name="connsiteX19" fmla="*/ 13447482 w 18647752"/>
              <a:gd name="connsiteY19" fmla="*/ 2703055 h 9045673"/>
              <a:gd name="connsiteX20" fmla="*/ 11437209 w 18647752"/>
              <a:gd name="connsiteY20" fmla="*/ 1826638 h 9045673"/>
              <a:gd name="connsiteX21" fmla="*/ 11718563 w 18647752"/>
              <a:gd name="connsiteY21" fmla="*/ 1263930 h 9045673"/>
              <a:gd name="connsiteX22" fmla="*/ 11824070 w 18647752"/>
              <a:gd name="connsiteY22" fmla="*/ 806730 h 9045673"/>
              <a:gd name="connsiteX23" fmla="*/ 12668132 w 18647752"/>
              <a:gd name="connsiteY23" fmla="*/ 33007 h 9045673"/>
              <a:gd name="connsiteX24" fmla="*/ 13230840 w 18647752"/>
              <a:gd name="connsiteY24" fmla="*/ 244023 h 9045673"/>
              <a:gd name="connsiteX25" fmla="*/ 13793547 w 18647752"/>
              <a:gd name="connsiteY25" fmla="*/ 1158423 h 9045673"/>
              <a:gd name="connsiteX26" fmla="*/ 14074901 w 18647752"/>
              <a:gd name="connsiteY26" fmla="*/ 1791469 h 9045673"/>
              <a:gd name="connsiteX27" fmla="*/ 16255393 w 18647752"/>
              <a:gd name="connsiteY27" fmla="*/ 2424515 h 9045673"/>
              <a:gd name="connsiteX28" fmla="*/ 17169793 w 18647752"/>
              <a:gd name="connsiteY28" fmla="*/ 3444423 h 9045673"/>
              <a:gd name="connsiteX29" fmla="*/ 18611732 w 18647752"/>
              <a:gd name="connsiteY29" fmla="*/ 3690607 h 9045673"/>
              <a:gd name="connsiteX30" fmla="*/ 18154532 w 18647752"/>
              <a:gd name="connsiteY30" fmla="*/ 4393992 h 9045673"/>
              <a:gd name="connsiteX31" fmla="*/ 17521486 w 18647752"/>
              <a:gd name="connsiteY31" fmla="*/ 4956700 h 9045673"/>
              <a:gd name="connsiteX32" fmla="*/ 17873178 w 18647752"/>
              <a:gd name="connsiteY32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103166 w 18647752"/>
              <a:gd name="connsiteY14" fmla="*/ 6160894 h 9045673"/>
              <a:gd name="connsiteX15" fmla="*/ 9172310 w 18647752"/>
              <a:gd name="connsiteY15" fmla="*/ 5983641 h 9045673"/>
              <a:gd name="connsiteX16" fmla="*/ 10700062 w 18647752"/>
              <a:gd name="connsiteY16" fmla="*/ 6466163 h 9045673"/>
              <a:gd name="connsiteX17" fmla="*/ 12253135 w 18647752"/>
              <a:gd name="connsiteY17" fmla="*/ 5443442 h 9045673"/>
              <a:gd name="connsiteX18" fmla="*/ 13854038 w 18647752"/>
              <a:gd name="connsiteY18" fmla="*/ 4876514 h 9045673"/>
              <a:gd name="connsiteX19" fmla="*/ 13447482 w 18647752"/>
              <a:gd name="connsiteY19" fmla="*/ 2703055 h 9045673"/>
              <a:gd name="connsiteX20" fmla="*/ 11718563 w 18647752"/>
              <a:gd name="connsiteY20" fmla="*/ 1263930 h 9045673"/>
              <a:gd name="connsiteX21" fmla="*/ 11824070 w 18647752"/>
              <a:gd name="connsiteY21" fmla="*/ 806730 h 9045673"/>
              <a:gd name="connsiteX22" fmla="*/ 12668132 w 18647752"/>
              <a:gd name="connsiteY22" fmla="*/ 33007 h 9045673"/>
              <a:gd name="connsiteX23" fmla="*/ 13230840 w 18647752"/>
              <a:gd name="connsiteY23" fmla="*/ 244023 h 9045673"/>
              <a:gd name="connsiteX24" fmla="*/ 13793547 w 18647752"/>
              <a:gd name="connsiteY24" fmla="*/ 1158423 h 9045673"/>
              <a:gd name="connsiteX25" fmla="*/ 14074901 w 18647752"/>
              <a:gd name="connsiteY25" fmla="*/ 1791469 h 9045673"/>
              <a:gd name="connsiteX26" fmla="*/ 16255393 w 18647752"/>
              <a:gd name="connsiteY26" fmla="*/ 2424515 h 9045673"/>
              <a:gd name="connsiteX27" fmla="*/ 17169793 w 18647752"/>
              <a:gd name="connsiteY27" fmla="*/ 3444423 h 9045673"/>
              <a:gd name="connsiteX28" fmla="*/ 18611732 w 18647752"/>
              <a:gd name="connsiteY28" fmla="*/ 3690607 h 9045673"/>
              <a:gd name="connsiteX29" fmla="*/ 18154532 w 18647752"/>
              <a:gd name="connsiteY29" fmla="*/ 4393992 h 9045673"/>
              <a:gd name="connsiteX30" fmla="*/ 17521486 w 18647752"/>
              <a:gd name="connsiteY30" fmla="*/ 4956700 h 9045673"/>
              <a:gd name="connsiteX31" fmla="*/ 17873178 w 18647752"/>
              <a:gd name="connsiteY31" fmla="*/ 5484238 h 9045673"/>
              <a:gd name="connsiteX0" fmla="*/ 2539393 w 18647752"/>
              <a:gd name="connsiteY0" fmla="*/ 2811377 h 9045673"/>
              <a:gd name="connsiteX1" fmla="*/ 2609732 w 18647752"/>
              <a:gd name="connsiteY1" fmla="*/ 3268577 h 9045673"/>
              <a:gd name="connsiteX2" fmla="*/ 2293209 w 18647752"/>
              <a:gd name="connsiteY2" fmla="*/ 3725777 h 9045673"/>
              <a:gd name="connsiteX3" fmla="*/ 2293209 w 18647752"/>
              <a:gd name="connsiteY3" fmla="*/ 4218146 h 9045673"/>
              <a:gd name="connsiteX4" fmla="*/ 1906347 w 18647752"/>
              <a:gd name="connsiteY4" fmla="*/ 4816023 h 9045673"/>
              <a:gd name="connsiteX5" fmla="*/ 1413978 w 18647752"/>
              <a:gd name="connsiteY5" fmla="*/ 5202884 h 9045673"/>
              <a:gd name="connsiteX6" fmla="*/ 534747 w 18647752"/>
              <a:gd name="connsiteY6" fmla="*/ 6117284 h 9045673"/>
              <a:gd name="connsiteX7" fmla="*/ 7209 w 18647752"/>
              <a:gd name="connsiteY7" fmla="*/ 6926177 h 9045673"/>
              <a:gd name="connsiteX8" fmla="*/ 253393 w 18647752"/>
              <a:gd name="connsiteY8" fmla="*/ 7418546 h 9045673"/>
              <a:gd name="connsiteX9" fmla="*/ 605086 w 18647752"/>
              <a:gd name="connsiteY9" fmla="*/ 8965992 h 9045673"/>
              <a:gd name="connsiteX10" fmla="*/ 2398716 w 18647752"/>
              <a:gd name="connsiteY10" fmla="*/ 8790146 h 9045673"/>
              <a:gd name="connsiteX11" fmla="*/ 4544040 w 18647752"/>
              <a:gd name="connsiteY11" fmla="*/ 8508792 h 9045673"/>
              <a:gd name="connsiteX12" fmla="*/ 6337670 w 18647752"/>
              <a:gd name="connsiteY12" fmla="*/ 8016423 h 9045673"/>
              <a:gd name="connsiteX13" fmla="*/ 7427916 w 18647752"/>
              <a:gd name="connsiteY13" fmla="*/ 7699900 h 9045673"/>
              <a:gd name="connsiteX14" fmla="*/ 8103166 w 18647752"/>
              <a:gd name="connsiteY14" fmla="*/ 6160894 h 9045673"/>
              <a:gd name="connsiteX15" fmla="*/ 9172310 w 18647752"/>
              <a:gd name="connsiteY15" fmla="*/ 5983641 h 9045673"/>
              <a:gd name="connsiteX16" fmla="*/ 10700062 w 18647752"/>
              <a:gd name="connsiteY16" fmla="*/ 6466163 h 9045673"/>
              <a:gd name="connsiteX17" fmla="*/ 12253135 w 18647752"/>
              <a:gd name="connsiteY17" fmla="*/ 5443442 h 9045673"/>
              <a:gd name="connsiteX18" fmla="*/ 13854038 w 18647752"/>
              <a:gd name="connsiteY18" fmla="*/ 4876514 h 9045673"/>
              <a:gd name="connsiteX19" fmla="*/ 13447482 w 18647752"/>
              <a:gd name="connsiteY19" fmla="*/ 2703055 h 9045673"/>
              <a:gd name="connsiteX20" fmla="*/ 11824070 w 18647752"/>
              <a:gd name="connsiteY20" fmla="*/ 806730 h 9045673"/>
              <a:gd name="connsiteX21" fmla="*/ 12668132 w 18647752"/>
              <a:gd name="connsiteY21" fmla="*/ 33007 h 9045673"/>
              <a:gd name="connsiteX22" fmla="*/ 13230840 w 18647752"/>
              <a:gd name="connsiteY22" fmla="*/ 244023 h 9045673"/>
              <a:gd name="connsiteX23" fmla="*/ 13793547 w 18647752"/>
              <a:gd name="connsiteY23" fmla="*/ 1158423 h 9045673"/>
              <a:gd name="connsiteX24" fmla="*/ 14074901 w 18647752"/>
              <a:gd name="connsiteY24" fmla="*/ 1791469 h 9045673"/>
              <a:gd name="connsiteX25" fmla="*/ 16255393 w 18647752"/>
              <a:gd name="connsiteY25" fmla="*/ 2424515 h 9045673"/>
              <a:gd name="connsiteX26" fmla="*/ 17169793 w 18647752"/>
              <a:gd name="connsiteY26" fmla="*/ 3444423 h 9045673"/>
              <a:gd name="connsiteX27" fmla="*/ 18611732 w 18647752"/>
              <a:gd name="connsiteY27" fmla="*/ 3690607 h 9045673"/>
              <a:gd name="connsiteX28" fmla="*/ 18154532 w 18647752"/>
              <a:gd name="connsiteY28" fmla="*/ 4393992 h 9045673"/>
              <a:gd name="connsiteX29" fmla="*/ 17521486 w 18647752"/>
              <a:gd name="connsiteY29" fmla="*/ 4956700 h 9045673"/>
              <a:gd name="connsiteX30" fmla="*/ 17873178 w 18647752"/>
              <a:gd name="connsiteY30" fmla="*/ 5484238 h 9045673"/>
              <a:gd name="connsiteX0" fmla="*/ 2539393 w 18647752"/>
              <a:gd name="connsiteY0" fmla="*/ 2948985 h 9183281"/>
              <a:gd name="connsiteX1" fmla="*/ 2609732 w 18647752"/>
              <a:gd name="connsiteY1" fmla="*/ 3406185 h 9183281"/>
              <a:gd name="connsiteX2" fmla="*/ 2293209 w 18647752"/>
              <a:gd name="connsiteY2" fmla="*/ 3863385 h 9183281"/>
              <a:gd name="connsiteX3" fmla="*/ 2293209 w 18647752"/>
              <a:gd name="connsiteY3" fmla="*/ 4355754 h 9183281"/>
              <a:gd name="connsiteX4" fmla="*/ 1906347 w 18647752"/>
              <a:gd name="connsiteY4" fmla="*/ 4953631 h 9183281"/>
              <a:gd name="connsiteX5" fmla="*/ 1413978 w 18647752"/>
              <a:gd name="connsiteY5" fmla="*/ 5340492 h 9183281"/>
              <a:gd name="connsiteX6" fmla="*/ 534747 w 18647752"/>
              <a:gd name="connsiteY6" fmla="*/ 6254892 h 9183281"/>
              <a:gd name="connsiteX7" fmla="*/ 7209 w 18647752"/>
              <a:gd name="connsiteY7" fmla="*/ 7063785 h 9183281"/>
              <a:gd name="connsiteX8" fmla="*/ 253393 w 18647752"/>
              <a:gd name="connsiteY8" fmla="*/ 7556154 h 9183281"/>
              <a:gd name="connsiteX9" fmla="*/ 605086 w 18647752"/>
              <a:gd name="connsiteY9" fmla="*/ 9103600 h 9183281"/>
              <a:gd name="connsiteX10" fmla="*/ 2398716 w 18647752"/>
              <a:gd name="connsiteY10" fmla="*/ 8927754 h 9183281"/>
              <a:gd name="connsiteX11" fmla="*/ 4544040 w 18647752"/>
              <a:gd name="connsiteY11" fmla="*/ 8646400 h 9183281"/>
              <a:gd name="connsiteX12" fmla="*/ 6337670 w 18647752"/>
              <a:gd name="connsiteY12" fmla="*/ 8154031 h 9183281"/>
              <a:gd name="connsiteX13" fmla="*/ 7427916 w 18647752"/>
              <a:gd name="connsiteY13" fmla="*/ 7837508 h 9183281"/>
              <a:gd name="connsiteX14" fmla="*/ 8103166 w 18647752"/>
              <a:gd name="connsiteY14" fmla="*/ 6298502 h 9183281"/>
              <a:gd name="connsiteX15" fmla="*/ 9172310 w 18647752"/>
              <a:gd name="connsiteY15" fmla="*/ 6121249 h 9183281"/>
              <a:gd name="connsiteX16" fmla="*/ 10700062 w 18647752"/>
              <a:gd name="connsiteY16" fmla="*/ 6603771 h 9183281"/>
              <a:gd name="connsiteX17" fmla="*/ 12253135 w 18647752"/>
              <a:gd name="connsiteY17" fmla="*/ 5581050 h 9183281"/>
              <a:gd name="connsiteX18" fmla="*/ 13854038 w 18647752"/>
              <a:gd name="connsiteY18" fmla="*/ 5014122 h 9183281"/>
              <a:gd name="connsiteX19" fmla="*/ 13447482 w 18647752"/>
              <a:gd name="connsiteY19" fmla="*/ 2840663 h 9183281"/>
              <a:gd name="connsiteX20" fmla="*/ 12668132 w 18647752"/>
              <a:gd name="connsiteY20" fmla="*/ 170615 h 9183281"/>
              <a:gd name="connsiteX21" fmla="*/ 13230840 w 18647752"/>
              <a:gd name="connsiteY21" fmla="*/ 381631 h 9183281"/>
              <a:gd name="connsiteX22" fmla="*/ 13793547 w 18647752"/>
              <a:gd name="connsiteY22" fmla="*/ 1296031 h 9183281"/>
              <a:gd name="connsiteX23" fmla="*/ 14074901 w 18647752"/>
              <a:gd name="connsiteY23" fmla="*/ 1929077 h 9183281"/>
              <a:gd name="connsiteX24" fmla="*/ 16255393 w 18647752"/>
              <a:gd name="connsiteY24" fmla="*/ 2562123 h 9183281"/>
              <a:gd name="connsiteX25" fmla="*/ 17169793 w 18647752"/>
              <a:gd name="connsiteY25" fmla="*/ 3582031 h 9183281"/>
              <a:gd name="connsiteX26" fmla="*/ 18611732 w 18647752"/>
              <a:gd name="connsiteY26" fmla="*/ 3828215 h 9183281"/>
              <a:gd name="connsiteX27" fmla="*/ 18154532 w 18647752"/>
              <a:gd name="connsiteY27" fmla="*/ 4531600 h 9183281"/>
              <a:gd name="connsiteX28" fmla="*/ 17521486 w 18647752"/>
              <a:gd name="connsiteY28" fmla="*/ 5094308 h 9183281"/>
              <a:gd name="connsiteX29" fmla="*/ 17873178 w 18647752"/>
              <a:gd name="connsiteY29" fmla="*/ 5621846 h 9183281"/>
              <a:gd name="connsiteX0" fmla="*/ 2539393 w 18647752"/>
              <a:gd name="connsiteY0" fmla="*/ 2612593 h 8846889"/>
              <a:gd name="connsiteX1" fmla="*/ 2609732 w 18647752"/>
              <a:gd name="connsiteY1" fmla="*/ 3069793 h 8846889"/>
              <a:gd name="connsiteX2" fmla="*/ 2293209 w 18647752"/>
              <a:gd name="connsiteY2" fmla="*/ 3526993 h 8846889"/>
              <a:gd name="connsiteX3" fmla="*/ 2293209 w 18647752"/>
              <a:gd name="connsiteY3" fmla="*/ 4019362 h 8846889"/>
              <a:gd name="connsiteX4" fmla="*/ 1906347 w 18647752"/>
              <a:gd name="connsiteY4" fmla="*/ 4617239 h 8846889"/>
              <a:gd name="connsiteX5" fmla="*/ 1413978 w 18647752"/>
              <a:gd name="connsiteY5" fmla="*/ 5004100 h 8846889"/>
              <a:gd name="connsiteX6" fmla="*/ 534747 w 18647752"/>
              <a:gd name="connsiteY6" fmla="*/ 5918500 h 8846889"/>
              <a:gd name="connsiteX7" fmla="*/ 7209 w 18647752"/>
              <a:gd name="connsiteY7" fmla="*/ 6727393 h 8846889"/>
              <a:gd name="connsiteX8" fmla="*/ 253393 w 18647752"/>
              <a:gd name="connsiteY8" fmla="*/ 7219762 h 8846889"/>
              <a:gd name="connsiteX9" fmla="*/ 605086 w 18647752"/>
              <a:gd name="connsiteY9" fmla="*/ 8767208 h 8846889"/>
              <a:gd name="connsiteX10" fmla="*/ 2398716 w 18647752"/>
              <a:gd name="connsiteY10" fmla="*/ 8591362 h 8846889"/>
              <a:gd name="connsiteX11" fmla="*/ 4544040 w 18647752"/>
              <a:gd name="connsiteY11" fmla="*/ 8310008 h 8846889"/>
              <a:gd name="connsiteX12" fmla="*/ 6337670 w 18647752"/>
              <a:gd name="connsiteY12" fmla="*/ 7817639 h 8846889"/>
              <a:gd name="connsiteX13" fmla="*/ 7427916 w 18647752"/>
              <a:gd name="connsiteY13" fmla="*/ 7501116 h 8846889"/>
              <a:gd name="connsiteX14" fmla="*/ 8103166 w 18647752"/>
              <a:gd name="connsiteY14" fmla="*/ 5962110 h 8846889"/>
              <a:gd name="connsiteX15" fmla="*/ 9172310 w 18647752"/>
              <a:gd name="connsiteY15" fmla="*/ 5784857 h 8846889"/>
              <a:gd name="connsiteX16" fmla="*/ 10700062 w 18647752"/>
              <a:gd name="connsiteY16" fmla="*/ 6267379 h 8846889"/>
              <a:gd name="connsiteX17" fmla="*/ 12253135 w 18647752"/>
              <a:gd name="connsiteY17" fmla="*/ 5244658 h 8846889"/>
              <a:gd name="connsiteX18" fmla="*/ 13854038 w 18647752"/>
              <a:gd name="connsiteY18" fmla="*/ 4677730 h 8846889"/>
              <a:gd name="connsiteX19" fmla="*/ 13447482 w 18647752"/>
              <a:gd name="connsiteY19" fmla="*/ 2504271 h 8846889"/>
              <a:gd name="connsiteX20" fmla="*/ 13230840 w 18647752"/>
              <a:gd name="connsiteY20" fmla="*/ 45239 h 8846889"/>
              <a:gd name="connsiteX21" fmla="*/ 13793547 w 18647752"/>
              <a:gd name="connsiteY21" fmla="*/ 959639 h 8846889"/>
              <a:gd name="connsiteX22" fmla="*/ 14074901 w 18647752"/>
              <a:gd name="connsiteY22" fmla="*/ 1592685 h 8846889"/>
              <a:gd name="connsiteX23" fmla="*/ 16255393 w 18647752"/>
              <a:gd name="connsiteY23" fmla="*/ 2225731 h 8846889"/>
              <a:gd name="connsiteX24" fmla="*/ 17169793 w 18647752"/>
              <a:gd name="connsiteY24" fmla="*/ 3245639 h 8846889"/>
              <a:gd name="connsiteX25" fmla="*/ 18611732 w 18647752"/>
              <a:gd name="connsiteY25" fmla="*/ 3491823 h 8846889"/>
              <a:gd name="connsiteX26" fmla="*/ 18154532 w 18647752"/>
              <a:gd name="connsiteY26" fmla="*/ 4195208 h 8846889"/>
              <a:gd name="connsiteX27" fmla="*/ 17521486 w 18647752"/>
              <a:gd name="connsiteY27" fmla="*/ 4757916 h 8846889"/>
              <a:gd name="connsiteX28" fmla="*/ 17873178 w 18647752"/>
              <a:gd name="connsiteY28" fmla="*/ 5285454 h 8846889"/>
              <a:gd name="connsiteX0" fmla="*/ 2539393 w 18647752"/>
              <a:gd name="connsiteY0" fmla="*/ 1678227 h 7912523"/>
              <a:gd name="connsiteX1" fmla="*/ 2609732 w 18647752"/>
              <a:gd name="connsiteY1" fmla="*/ 2135427 h 7912523"/>
              <a:gd name="connsiteX2" fmla="*/ 2293209 w 18647752"/>
              <a:gd name="connsiteY2" fmla="*/ 2592627 h 7912523"/>
              <a:gd name="connsiteX3" fmla="*/ 2293209 w 18647752"/>
              <a:gd name="connsiteY3" fmla="*/ 3084996 h 7912523"/>
              <a:gd name="connsiteX4" fmla="*/ 1906347 w 18647752"/>
              <a:gd name="connsiteY4" fmla="*/ 3682873 h 7912523"/>
              <a:gd name="connsiteX5" fmla="*/ 1413978 w 18647752"/>
              <a:gd name="connsiteY5" fmla="*/ 4069734 h 7912523"/>
              <a:gd name="connsiteX6" fmla="*/ 534747 w 18647752"/>
              <a:gd name="connsiteY6" fmla="*/ 4984134 h 7912523"/>
              <a:gd name="connsiteX7" fmla="*/ 7209 w 18647752"/>
              <a:gd name="connsiteY7" fmla="*/ 5793027 h 7912523"/>
              <a:gd name="connsiteX8" fmla="*/ 253393 w 18647752"/>
              <a:gd name="connsiteY8" fmla="*/ 6285396 h 7912523"/>
              <a:gd name="connsiteX9" fmla="*/ 605086 w 18647752"/>
              <a:gd name="connsiteY9" fmla="*/ 7832842 h 7912523"/>
              <a:gd name="connsiteX10" fmla="*/ 2398716 w 18647752"/>
              <a:gd name="connsiteY10" fmla="*/ 7656996 h 7912523"/>
              <a:gd name="connsiteX11" fmla="*/ 4544040 w 18647752"/>
              <a:gd name="connsiteY11" fmla="*/ 7375642 h 7912523"/>
              <a:gd name="connsiteX12" fmla="*/ 6337670 w 18647752"/>
              <a:gd name="connsiteY12" fmla="*/ 6883273 h 7912523"/>
              <a:gd name="connsiteX13" fmla="*/ 7427916 w 18647752"/>
              <a:gd name="connsiteY13" fmla="*/ 6566750 h 7912523"/>
              <a:gd name="connsiteX14" fmla="*/ 8103166 w 18647752"/>
              <a:gd name="connsiteY14" fmla="*/ 5027744 h 7912523"/>
              <a:gd name="connsiteX15" fmla="*/ 9172310 w 18647752"/>
              <a:gd name="connsiteY15" fmla="*/ 4850491 h 7912523"/>
              <a:gd name="connsiteX16" fmla="*/ 10700062 w 18647752"/>
              <a:gd name="connsiteY16" fmla="*/ 5333013 h 7912523"/>
              <a:gd name="connsiteX17" fmla="*/ 12253135 w 18647752"/>
              <a:gd name="connsiteY17" fmla="*/ 4310292 h 7912523"/>
              <a:gd name="connsiteX18" fmla="*/ 13854038 w 18647752"/>
              <a:gd name="connsiteY18" fmla="*/ 3743364 h 7912523"/>
              <a:gd name="connsiteX19" fmla="*/ 13447482 w 18647752"/>
              <a:gd name="connsiteY19" fmla="*/ 1569905 h 7912523"/>
              <a:gd name="connsiteX20" fmla="*/ 13793547 w 18647752"/>
              <a:gd name="connsiteY20" fmla="*/ 25273 h 7912523"/>
              <a:gd name="connsiteX21" fmla="*/ 14074901 w 18647752"/>
              <a:gd name="connsiteY21" fmla="*/ 658319 h 7912523"/>
              <a:gd name="connsiteX22" fmla="*/ 16255393 w 18647752"/>
              <a:gd name="connsiteY22" fmla="*/ 1291365 h 7912523"/>
              <a:gd name="connsiteX23" fmla="*/ 17169793 w 18647752"/>
              <a:gd name="connsiteY23" fmla="*/ 2311273 h 7912523"/>
              <a:gd name="connsiteX24" fmla="*/ 18611732 w 18647752"/>
              <a:gd name="connsiteY24" fmla="*/ 2557457 h 7912523"/>
              <a:gd name="connsiteX25" fmla="*/ 18154532 w 18647752"/>
              <a:gd name="connsiteY25" fmla="*/ 3260842 h 7912523"/>
              <a:gd name="connsiteX26" fmla="*/ 17521486 w 18647752"/>
              <a:gd name="connsiteY26" fmla="*/ 3823550 h 7912523"/>
              <a:gd name="connsiteX27" fmla="*/ 17873178 w 18647752"/>
              <a:gd name="connsiteY27" fmla="*/ 4351088 h 7912523"/>
              <a:gd name="connsiteX0" fmla="*/ 2539393 w 18647752"/>
              <a:gd name="connsiteY0" fmla="*/ 1023581 h 7257877"/>
              <a:gd name="connsiteX1" fmla="*/ 2609732 w 18647752"/>
              <a:gd name="connsiteY1" fmla="*/ 1480781 h 7257877"/>
              <a:gd name="connsiteX2" fmla="*/ 2293209 w 18647752"/>
              <a:gd name="connsiteY2" fmla="*/ 1937981 h 7257877"/>
              <a:gd name="connsiteX3" fmla="*/ 2293209 w 18647752"/>
              <a:gd name="connsiteY3" fmla="*/ 2430350 h 7257877"/>
              <a:gd name="connsiteX4" fmla="*/ 1906347 w 18647752"/>
              <a:gd name="connsiteY4" fmla="*/ 3028227 h 7257877"/>
              <a:gd name="connsiteX5" fmla="*/ 1413978 w 18647752"/>
              <a:gd name="connsiteY5" fmla="*/ 3415088 h 7257877"/>
              <a:gd name="connsiteX6" fmla="*/ 534747 w 18647752"/>
              <a:gd name="connsiteY6" fmla="*/ 4329488 h 7257877"/>
              <a:gd name="connsiteX7" fmla="*/ 7209 w 18647752"/>
              <a:gd name="connsiteY7" fmla="*/ 5138381 h 7257877"/>
              <a:gd name="connsiteX8" fmla="*/ 253393 w 18647752"/>
              <a:gd name="connsiteY8" fmla="*/ 5630750 h 7257877"/>
              <a:gd name="connsiteX9" fmla="*/ 605086 w 18647752"/>
              <a:gd name="connsiteY9" fmla="*/ 7178196 h 7257877"/>
              <a:gd name="connsiteX10" fmla="*/ 2398716 w 18647752"/>
              <a:gd name="connsiteY10" fmla="*/ 7002350 h 7257877"/>
              <a:gd name="connsiteX11" fmla="*/ 4544040 w 18647752"/>
              <a:gd name="connsiteY11" fmla="*/ 6720996 h 7257877"/>
              <a:gd name="connsiteX12" fmla="*/ 6337670 w 18647752"/>
              <a:gd name="connsiteY12" fmla="*/ 6228627 h 7257877"/>
              <a:gd name="connsiteX13" fmla="*/ 7427916 w 18647752"/>
              <a:gd name="connsiteY13" fmla="*/ 5912104 h 7257877"/>
              <a:gd name="connsiteX14" fmla="*/ 8103166 w 18647752"/>
              <a:gd name="connsiteY14" fmla="*/ 4373098 h 7257877"/>
              <a:gd name="connsiteX15" fmla="*/ 9172310 w 18647752"/>
              <a:gd name="connsiteY15" fmla="*/ 4195845 h 7257877"/>
              <a:gd name="connsiteX16" fmla="*/ 10700062 w 18647752"/>
              <a:gd name="connsiteY16" fmla="*/ 4678367 h 7257877"/>
              <a:gd name="connsiteX17" fmla="*/ 12253135 w 18647752"/>
              <a:gd name="connsiteY17" fmla="*/ 3655646 h 7257877"/>
              <a:gd name="connsiteX18" fmla="*/ 13854038 w 18647752"/>
              <a:gd name="connsiteY18" fmla="*/ 3088718 h 7257877"/>
              <a:gd name="connsiteX19" fmla="*/ 13447482 w 18647752"/>
              <a:gd name="connsiteY19" fmla="*/ 915259 h 7257877"/>
              <a:gd name="connsiteX20" fmla="*/ 14074901 w 18647752"/>
              <a:gd name="connsiteY20" fmla="*/ 3673 h 7257877"/>
              <a:gd name="connsiteX21" fmla="*/ 16255393 w 18647752"/>
              <a:gd name="connsiteY21" fmla="*/ 636719 h 7257877"/>
              <a:gd name="connsiteX22" fmla="*/ 17169793 w 18647752"/>
              <a:gd name="connsiteY22" fmla="*/ 1656627 h 7257877"/>
              <a:gd name="connsiteX23" fmla="*/ 18611732 w 18647752"/>
              <a:gd name="connsiteY23" fmla="*/ 1902811 h 7257877"/>
              <a:gd name="connsiteX24" fmla="*/ 18154532 w 18647752"/>
              <a:gd name="connsiteY24" fmla="*/ 2606196 h 7257877"/>
              <a:gd name="connsiteX25" fmla="*/ 17521486 w 18647752"/>
              <a:gd name="connsiteY25" fmla="*/ 3168904 h 7257877"/>
              <a:gd name="connsiteX26" fmla="*/ 17873178 w 18647752"/>
              <a:gd name="connsiteY26" fmla="*/ 3696442 h 7257877"/>
              <a:gd name="connsiteX0" fmla="*/ 2539393 w 18647752"/>
              <a:gd name="connsiteY0" fmla="*/ 1096288 h 7330584"/>
              <a:gd name="connsiteX1" fmla="*/ 2609732 w 18647752"/>
              <a:gd name="connsiteY1" fmla="*/ 1553488 h 7330584"/>
              <a:gd name="connsiteX2" fmla="*/ 2293209 w 18647752"/>
              <a:gd name="connsiteY2" fmla="*/ 2010688 h 7330584"/>
              <a:gd name="connsiteX3" fmla="*/ 2293209 w 18647752"/>
              <a:gd name="connsiteY3" fmla="*/ 2503057 h 7330584"/>
              <a:gd name="connsiteX4" fmla="*/ 1906347 w 18647752"/>
              <a:gd name="connsiteY4" fmla="*/ 3100934 h 7330584"/>
              <a:gd name="connsiteX5" fmla="*/ 1413978 w 18647752"/>
              <a:gd name="connsiteY5" fmla="*/ 3487795 h 7330584"/>
              <a:gd name="connsiteX6" fmla="*/ 534747 w 18647752"/>
              <a:gd name="connsiteY6" fmla="*/ 4402195 h 7330584"/>
              <a:gd name="connsiteX7" fmla="*/ 7209 w 18647752"/>
              <a:gd name="connsiteY7" fmla="*/ 5211088 h 7330584"/>
              <a:gd name="connsiteX8" fmla="*/ 253393 w 18647752"/>
              <a:gd name="connsiteY8" fmla="*/ 5703457 h 7330584"/>
              <a:gd name="connsiteX9" fmla="*/ 605086 w 18647752"/>
              <a:gd name="connsiteY9" fmla="*/ 7250903 h 7330584"/>
              <a:gd name="connsiteX10" fmla="*/ 2398716 w 18647752"/>
              <a:gd name="connsiteY10" fmla="*/ 7075057 h 7330584"/>
              <a:gd name="connsiteX11" fmla="*/ 4544040 w 18647752"/>
              <a:gd name="connsiteY11" fmla="*/ 6793703 h 7330584"/>
              <a:gd name="connsiteX12" fmla="*/ 6337670 w 18647752"/>
              <a:gd name="connsiteY12" fmla="*/ 6301334 h 7330584"/>
              <a:gd name="connsiteX13" fmla="*/ 7427916 w 18647752"/>
              <a:gd name="connsiteY13" fmla="*/ 5984811 h 7330584"/>
              <a:gd name="connsiteX14" fmla="*/ 8103166 w 18647752"/>
              <a:gd name="connsiteY14" fmla="*/ 4445805 h 7330584"/>
              <a:gd name="connsiteX15" fmla="*/ 9172310 w 18647752"/>
              <a:gd name="connsiteY15" fmla="*/ 4268552 h 7330584"/>
              <a:gd name="connsiteX16" fmla="*/ 10700062 w 18647752"/>
              <a:gd name="connsiteY16" fmla="*/ 4751074 h 7330584"/>
              <a:gd name="connsiteX17" fmla="*/ 12253135 w 18647752"/>
              <a:gd name="connsiteY17" fmla="*/ 3728353 h 7330584"/>
              <a:gd name="connsiteX18" fmla="*/ 13854038 w 18647752"/>
              <a:gd name="connsiteY18" fmla="*/ 3161425 h 7330584"/>
              <a:gd name="connsiteX19" fmla="*/ 13447482 w 18647752"/>
              <a:gd name="connsiteY19" fmla="*/ 987966 h 7330584"/>
              <a:gd name="connsiteX20" fmla="*/ 14111477 w 18647752"/>
              <a:gd name="connsiteY20" fmla="*/ 3228 h 7330584"/>
              <a:gd name="connsiteX21" fmla="*/ 16255393 w 18647752"/>
              <a:gd name="connsiteY21" fmla="*/ 709426 h 7330584"/>
              <a:gd name="connsiteX22" fmla="*/ 17169793 w 18647752"/>
              <a:gd name="connsiteY22" fmla="*/ 1729334 h 7330584"/>
              <a:gd name="connsiteX23" fmla="*/ 18611732 w 18647752"/>
              <a:gd name="connsiteY23" fmla="*/ 1975518 h 7330584"/>
              <a:gd name="connsiteX24" fmla="*/ 18154532 w 18647752"/>
              <a:gd name="connsiteY24" fmla="*/ 2678903 h 7330584"/>
              <a:gd name="connsiteX25" fmla="*/ 17521486 w 18647752"/>
              <a:gd name="connsiteY25" fmla="*/ 3241611 h 7330584"/>
              <a:gd name="connsiteX26" fmla="*/ 17873178 w 18647752"/>
              <a:gd name="connsiteY26" fmla="*/ 3769149 h 7330584"/>
              <a:gd name="connsiteX0" fmla="*/ 2539393 w 18647752"/>
              <a:gd name="connsiteY0" fmla="*/ 1096288 h 7330584"/>
              <a:gd name="connsiteX1" fmla="*/ 2609732 w 18647752"/>
              <a:gd name="connsiteY1" fmla="*/ 1553488 h 7330584"/>
              <a:gd name="connsiteX2" fmla="*/ 2293209 w 18647752"/>
              <a:gd name="connsiteY2" fmla="*/ 2010688 h 7330584"/>
              <a:gd name="connsiteX3" fmla="*/ 2293209 w 18647752"/>
              <a:gd name="connsiteY3" fmla="*/ 2503057 h 7330584"/>
              <a:gd name="connsiteX4" fmla="*/ 1906347 w 18647752"/>
              <a:gd name="connsiteY4" fmla="*/ 3100934 h 7330584"/>
              <a:gd name="connsiteX5" fmla="*/ 1413978 w 18647752"/>
              <a:gd name="connsiteY5" fmla="*/ 3487795 h 7330584"/>
              <a:gd name="connsiteX6" fmla="*/ 534747 w 18647752"/>
              <a:gd name="connsiteY6" fmla="*/ 4402195 h 7330584"/>
              <a:gd name="connsiteX7" fmla="*/ 7209 w 18647752"/>
              <a:gd name="connsiteY7" fmla="*/ 5211088 h 7330584"/>
              <a:gd name="connsiteX8" fmla="*/ 253393 w 18647752"/>
              <a:gd name="connsiteY8" fmla="*/ 5703457 h 7330584"/>
              <a:gd name="connsiteX9" fmla="*/ 605086 w 18647752"/>
              <a:gd name="connsiteY9" fmla="*/ 7250903 h 7330584"/>
              <a:gd name="connsiteX10" fmla="*/ 2398716 w 18647752"/>
              <a:gd name="connsiteY10" fmla="*/ 7075057 h 7330584"/>
              <a:gd name="connsiteX11" fmla="*/ 4544040 w 18647752"/>
              <a:gd name="connsiteY11" fmla="*/ 6793703 h 7330584"/>
              <a:gd name="connsiteX12" fmla="*/ 6337670 w 18647752"/>
              <a:gd name="connsiteY12" fmla="*/ 6301334 h 7330584"/>
              <a:gd name="connsiteX13" fmla="*/ 7427916 w 18647752"/>
              <a:gd name="connsiteY13" fmla="*/ 5984811 h 7330584"/>
              <a:gd name="connsiteX14" fmla="*/ 8103166 w 18647752"/>
              <a:gd name="connsiteY14" fmla="*/ 4445805 h 7330584"/>
              <a:gd name="connsiteX15" fmla="*/ 9172310 w 18647752"/>
              <a:gd name="connsiteY15" fmla="*/ 4268552 h 7330584"/>
              <a:gd name="connsiteX16" fmla="*/ 10700062 w 18647752"/>
              <a:gd name="connsiteY16" fmla="*/ 4751074 h 7330584"/>
              <a:gd name="connsiteX17" fmla="*/ 12253135 w 18647752"/>
              <a:gd name="connsiteY17" fmla="*/ 3728353 h 7330584"/>
              <a:gd name="connsiteX18" fmla="*/ 13268822 w 18647752"/>
              <a:gd name="connsiteY18" fmla="*/ 3088273 h 7330584"/>
              <a:gd name="connsiteX19" fmla="*/ 13447482 w 18647752"/>
              <a:gd name="connsiteY19" fmla="*/ 987966 h 7330584"/>
              <a:gd name="connsiteX20" fmla="*/ 14111477 w 18647752"/>
              <a:gd name="connsiteY20" fmla="*/ 3228 h 7330584"/>
              <a:gd name="connsiteX21" fmla="*/ 16255393 w 18647752"/>
              <a:gd name="connsiteY21" fmla="*/ 709426 h 7330584"/>
              <a:gd name="connsiteX22" fmla="*/ 17169793 w 18647752"/>
              <a:gd name="connsiteY22" fmla="*/ 1729334 h 7330584"/>
              <a:gd name="connsiteX23" fmla="*/ 18611732 w 18647752"/>
              <a:gd name="connsiteY23" fmla="*/ 1975518 h 7330584"/>
              <a:gd name="connsiteX24" fmla="*/ 18154532 w 18647752"/>
              <a:gd name="connsiteY24" fmla="*/ 2678903 h 7330584"/>
              <a:gd name="connsiteX25" fmla="*/ 17521486 w 18647752"/>
              <a:gd name="connsiteY25" fmla="*/ 3241611 h 7330584"/>
              <a:gd name="connsiteX26" fmla="*/ 17873178 w 18647752"/>
              <a:gd name="connsiteY26" fmla="*/ 3769149 h 7330584"/>
              <a:gd name="connsiteX0" fmla="*/ 2539393 w 18647752"/>
              <a:gd name="connsiteY0" fmla="*/ 1126356 h 7360652"/>
              <a:gd name="connsiteX1" fmla="*/ 2609732 w 18647752"/>
              <a:gd name="connsiteY1" fmla="*/ 1583556 h 7360652"/>
              <a:gd name="connsiteX2" fmla="*/ 2293209 w 18647752"/>
              <a:gd name="connsiteY2" fmla="*/ 2040756 h 7360652"/>
              <a:gd name="connsiteX3" fmla="*/ 2293209 w 18647752"/>
              <a:gd name="connsiteY3" fmla="*/ 2533125 h 7360652"/>
              <a:gd name="connsiteX4" fmla="*/ 1906347 w 18647752"/>
              <a:gd name="connsiteY4" fmla="*/ 3131002 h 7360652"/>
              <a:gd name="connsiteX5" fmla="*/ 1413978 w 18647752"/>
              <a:gd name="connsiteY5" fmla="*/ 3517863 h 7360652"/>
              <a:gd name="connsiteX6" fmla="*/ 534747 w 18647752"/>
              <a:gd name="connsiteY6" fmla="*/ 4432263 h 7360652"/>
              <a:gd name="connsiteX7" fmla="*/ 7209 w 18647752"/>
              <a:gd name="connsiteY7" fmla="*/ 5241156 h 7360652"/>
              <a:gd name="connsiteX8" fmla="*/ 253393 w 18647752"/>
              <a:gd name="connsiteY8" fmla="*/ 5733525 h 7360652"/>
              <a:gd name="connsiteX9" fmla="*/ 605086 w 18647752"/>
              <a:gd name="connsiteY9" fmla="*/ 7280971 h 7360652"/>
              <a:gd name="connsiteX10" fmla="*/ 2398716 w 18647752"/>
              <a:gd name="connsiteY10" fmla="*/ 7105125 h 7360652"/>
              <a:gd name="connsiteX11" fmla="*/ 4544040 w 18647752"/>
              <a:gd name="connsiteY11" fmla="*/ 6823771 h 7360652"/>
              <a:gd name="connsiteX12" fmla="*/ 6337670 w 18647752"/>
              <a:gd name="connsiteY12" fmla="*/ 6331402 h 7360652"/>
              <a:gd name="connsiteX13" fmla="*/ 7427916 w 18647752"/>
              <a:gd name="connsiteY13" fmla="*/ 6014879 h 7360652"/>
              <a:gd name="connsiteX14" fmla="*/ 8103166 w 18647752"/>
              <a:gd name="connsiteY14" fmla="*/ 4475873 h 7360652"/>
              <a:gd name="connsiteX15" fmla="*/ 9172310 w 18647752"/>
              <a:gd name="connsiteY15" fmla="*/ 4298620 h 7360652"/>
              <a:gd name="connsiteX16" fmla="*/ 10700062 w 18647752"/>
              <a:gd name="connsiteY16" fmla="*/ 4781142 h 7360652"/>
              <a:gd name="connsiteX17" fmla="*/ 12253135 w 18647752"/>
              <a:gd name="connsiteY17" fmla="*/ 3758421 h 7360652"/>
              <a:gd name="connsiteX18" fmla="*/ 13268822 w 18647752"/>
              <a:gd name="connsiteY18" fmla="*/ 3118341 h 7360652"/>
              <a:gd name="connsiteX19" fmla="*/ 13264602 w 18647752"/>
              <a:gd name="connsiteY19" fmla="*/ 1822706 h 7360652"/>
              <a:gd name="connsiteX20" fmla="*/ 14111477 w 18647752"/>
              <a:gd name="connsiteY20" fmla="*/ 33296 h 7360652"/>
              <a:gd name="connsiteX21" fmla="*/ 16255393 w 18647752"/>
              <a:gd name="connsiteY21" fmla="*/ 739494 h 7360652"/>
              <a:gd name="connsiteX22" fmla="*/ 17169793 w 18647752"/>
              <a:gd name="connsiteY22" fmla="*/ 1759402 h 7360652"/>
              <a:gd name="connsiteX23" fmla="*/ 18611732 w 18647752"/>
              <a:gd name="connsiteY23" fmla="*/ 2005586 h 7360652"/>
              <a:gd name="connsiteX24" fmla="*/ 18154532 w 18647752"/>
              <a:gd name="connsiteY24" fmla="*/ 2708971 h 7360652"/>
              <a:gd name="connsiteX25" fmla="*/ 17521486 w 18647752"/>
              <a:gd name="connsiteY25" fmla="*/ 3271679 h 7360652"/>
              <a:gd name="connsiteX26" fmla="*/ 17873178 w 18647752"/>
              <a:gd name="connsiteY26" fmla="*/ 3799217 h 7360652"/>
              <a:gd name="connsiteX0" fmla="*/ 2539393 w 18965170"/>
              <a:gd name="connsiteY0" fmla="*/ 1126356 h 7360652"/>
              <a:gd name="connsiteX1" fmla="*/ 2609732 w 18965170"/>
              <a:gd name="connsiteY1" fmla="*/ 1583556 h 7360652"/>
              <a:gd name="connsiteX2" fmla="*/ 2293209 w 18965170"/>
              <a:gd name="connsiteY2" fmla="*/ 2040756 h 7360652"/>
              <a:gd name="connsiteX3" fmla="*/ 2293209 w 18965170"/>
              <a:gd name="connsiteY3" fmla="*/ 2533125 h 7360652"/>
              <a:gd name="connsiteX4" fmla="*/ 1906347 w 18965170"/>
              <a:gd name="connsiteY4" fmla="*/ 3131002 h 7360652"/>
              <a:gd name="connsiteX5" fmla="*/ 1413978 w 18965170"/>
              <a:gd name="connsiteY5" fmla="*/ 3517863 h 7360652"/>
              <a:gd name="connsiteX6" fmla="*/ 534747 w 18965170"/>
              <a:gd name="connsiteY6" fmla="*/ 4432263 h 7360652"/>
              <a:gd name="connsiteX7" fmla="*/ 7209 w 18965170"/>
              <a:gd name="connsiteY7" fmla="*/ 5241156 h 7360652"/>
              <a:gd name="connsiteX8" fmla="*/ 253393 w 18965170"/>
              <a:gd name="connsiteY8" fmla="*/ 5733525 h 7360652"/>
              <a:gd name="connsiteX9" fmla="*/ 605086 w 18965170"/>
              <a:gd name="connsiteY9" fmla="*/ 7280971 h 7360652"/>
              <a:gd name="connsiteX10" fmla="*/ 2398716 w 18965170"/>
              <a:gd name="connsiteY10" fmla="*/ 7105125 h 7360652"/>
              <a:gd name="connsiteX11" fmla="*/ 4544040 w 18965170"/>
              <a:gd name="connsiteY11" fmla="*/ 6823771 h 7360652"/>
              <a:gd name="connsiteX12" fmla="*/ 6337670 w 18965170"/>
              <a:gd name="connsiteY12" fmla="*/ 6331402 h 7360652"/>
              <a:gd name="connsiteX13" fmla="*/ 7427916 w 18965170"/>
              <a:gd name="connsiteY13" fmla="*/ 6014879 h 7360652"/>
              <a:gd name="connsiteX14" fmla="*/ 8103166 w 18965170"/>
              <a:gd name="connsiteY14" fmla="*/ 4475873 h 7360652"/>
              <a:gd name="connsiteX15" fmla="*/ 9172310 w 18965170"/>
              <a:gd name="connsiteY15" fmla="*/ 4298620 h 7360652"/>
              <a:gd name="connsiteX16" fmla="*/ 10700062 w 18965170"/>
              <a:gd name="connsiteY16" fmla="*/ 4781142 h 7360652"/>
              <a:gd name="connsiteX17" fmla="*/ 12253135 w 18965170"/>
              <a:gd name="connsiteY17" fmla="*/ 3758421 h 7360652"/>
              <a:gd name="connsiteX18" fmla="*/ 13268822 w 18965170"/>
              <a:gd name="connsiteY18" fmla="*/ 3118341 h 7360652"/>
              <a:gd name="connsiteX19" fmla="*/ 13264602 w 18965170"/>
              <a:gd name="connsiteY19" fmla="*/ 1822706 h 7360652"/>
              <a:gd name="connsiteX20" fmla="*/ 14111477 w 18965170"/>
              <a:gd name="connsiteY20" fmla="*/ 33296 h 7360652"/>
              <a:gd name="connsiteX21" fmla="*/ 16255393 w 18965170"/>
              <a:gd name="connsiteY21" fmla="*/ 739494 h 7360652"/>
              <a:gd name="connsiteX22" fmla="*/ 17169793 w 18965170"/>
              <a:gd name="connsiteY22" fmla="*/ 1759402 h 7360652"/>
              <a:gd name="connsiteX23" fmla="*/ 18940916 w 18965170"/>
              <a:gd name="connsiteY23" fmla="*/ 2188466 h 7360652"/>
              <a:gd name="connsiteX24" fmla="*/ 18154532 w 18965170"/>
              <a:gd name="connsiteY24" fmla="*/ 2708971 h 7360652"/>
              <a:gd name="connsiteX25" fmla="*/ 17521486 w 18965170"/>
              <a:gd name="connsiteY25" fmla="*/ 3271679 h 7360652"/>
              <a:gd name="connsiteX26" fmla="*/ 17873178 w 18965170"/>
              <a:gd name="connsiteY26" fmla="*/ 3799217 h 7360652"/>
              <a:gd name="connsiteX0" fmla="*/ 3353078 w 19778855"/>
              <a:gd name="connsiteY0" fmla="*/ 1126356 h 7296405"/>
              <a:gd name="connsiteX1" fmla="*/ 3423417 w 19778855"/>
              <a:gd name="connsiteY1" fmla="*/ 1583556 h 7296405"/>
              <a:gd name="connsiteX2" fmla="*/ 3106894 w 19778855"/>
              <a:gd name="connsiteY2" fmla="*/ 2040756 h 7296405"/>
              <a:gd name="connsiteX3" fmla="*/ 3106894 w 19778855"/>
              <a:gd name="connsiteY3" fmla="*/ 2533125 h 7296405"/>
              <a:gd name="connsiteX4" fmla="*/ 2720032 w 19778855"/>
              <a:gd name="connsiteY4" fmla="*/ 3131002 h 7296405"/>
              <a:gd name="connsiteX5" fmla="*/ 2227663 w 19778855"/>
              <a:gd name="connsiteY5" fmla="*/ 3517863 h 7296405"/>
              <a:gd name="connsiteX6" fmla="*/ 1348432 w 19778855"/>
              <a:gd name="connsiteY6" fmla="*/ 4432263 h 7296405"/>
              <a:gd name="connsiteX7" fmla="*/ 820894 w 19778855"/>
              <a:gd name="connsiteY7" fmla="*/ 5241156 h 7296405"/>
              <a:gd name="connsiteX8" fmla="*/ 9803 w 19778855"/>
              <a:gd name="connsiteY8" fmla="*/ 6705075 h 7296405"/>
              <a:gd name="connsiteX9" fmla="*/ 1418771 w 19778855"/>
              <a:gd name="connsiteY9" fmla="*/ 7280971 h 7296405"/>
              <a:gd name="connsiteX10" fmla="*/ 3212401 w 19778855"/>
              <a:gd name="connsiteY10" fmla="*/ 7105125 h 7296405"/>
              <a:gd name="connsiteX11" fmla="*/ 5357725 w 19778855"/>
              <a:gd name="connsiteY11" fmla="*/ 6823771 h 7296405"/>
              <a:gd name="connsiteX12" fmla="*/ 7151355 w 19778855"/>
              <a:gd name="connsiteY12" fmla="*/ 6331402 h 7296405"/>
              <a:gd name="connsiteX13" fmla="*/ 8241601 w 19778855"/>
              <a:gd name="connsiteY13" fmla="*/ 6014879 h 7296405"/>
              <a:gd name="connsiteX14" fmla="*/ 8916851 w 19778855"/>
              <a:gd name="connsiteY14" fmla="*/ 4475873 h 7296405"/>
              <a:gd name="connsiteX15" fmla="*/ 9985995 w 19778855"/>
              <a:gd name="connsiteY15" fmla="*/ 4298620 h 7296405"/>
              <a:gd name="connsiteX16" fmla="*/ 11513747 w 19778855"/>
              <a:gd name="connsiteY16" fmla="*/ 4781142 h 7296405"/>
              <a:gd name="connsiteX17" fmla="*/ 13066820 w 19778855"/>
              <a:gd name="connsiteY17" fmla="*/ 3758421 h 7296405"/>
              <a:gd name="connsiteX18" fmla="*/ 14082507 w 19778855"/>
              <a:gd name="connsiteY18" fmla="*/ 3118341 h 7296405"/>
              <a:gd name="connsiteX19" fmla="*/ 14078287 w 19778855"/>
              <a:gd name="connsiteY19" fmla="*/ 1822706 h 7296405"/>
              <a:gd name="connsiteX20" fmla="*/ 14925162 w 19778855"/>
              <a:gd name="connsiteY20" fmla="*/ 33296 h 7296405"/>
              <a:gd name="connsiteX21" fmla="*/ 17069078 w 19778855"/>
              <a:gd name="connsiteY21" fmla="*/ 739494 h 7296405"/>
              <a:gd name="connsiteX22" fmla="*/ 17983478 w 19778855"/>
              <a:gd name="connsiteY22" fmla="*/ 1759402 h 7296405"/>
              <a:gd name="connsiteX23" fmla="*/ 19754601 w 19778855"/>
              <a:gd name="connsiteY23" fmla="*/ 2188466 h 7296405"/>
              <a:gd name="connsiteX24" fmla="*/ 18968217 w 19778855"/>
              <a:gd name="connsiteY24" fmla="*/ 2708971 h 7296405"/>
              <a:gd name="connsiteX25" fmla="*/ 18335171 w 19778855"/>
              <a:gd name="connsiteY25" fmla="*/ 3271679 h 7296405"/>
              <a:gd name="connsiteX26" fmla="*/ 18686863 w 19778855"/>
              <a:gd name="connsiteY26" fmla="*/ 3799217 h 7296405"/>
              <a:gd name="connsiteX0" fmla="*/ 3356387 w 19782164"/>
              <a:gd name="connsiteY0" fmla="*/ 1126356 h 7282875"/>
              <a:gd name="connsiteX1" fmla="*/ 3426726 w 19782164"/>
              <a:gd name="connsiteY1" fmla="*/ 1583556 h 7282875"/>
              <a:gd name="connsiteX2" fmla="*/ 3110203 w 19782164"/>
              <a:gd name="connsiteY2" fmla="*/ 2040756 h 7282875"/>
              <a:gd name="connsiteX3" fmla="*/ 3110203 w 19782164"/>
              <a:gd name="connsiteY3" fmla="*/ 2533125 h 7282875"/>
              <a:gd name="connsiteX4" fmla="*/ 2723341 w 19782164"/>
              <a:gd name="connsiteY4" fmla="*/ 3131002 h 7282875"/>
              <a:gd name="connsiteX5" fmla="*/ 2230972 w 19782164"/>
              <a:gd name="connsiteY5" fmla="*/ 3517863 h 7282875"/>
              <a:gd name="connsiteX6" fmla="*/ 1351741 w 19782164"/>
              <a:gd name="connsiteY6" fmla="*/ 4432263 h 7282875"/>
              <a:gd name="connsiteX7" fmla="*/ 824203 w 19782164"/>
              <a:gd name="connsiteY7" fmla="*/ 5241156 h 7282875"/>
              <a:gd name="connsiteX8" fmla="*/ 13112 w 19782164"/>
              <a:gd name="connsiteY8" fmla="*/ 6705075 h 7282875"/>
              <a:gd name="connsiteX9" fmla="*/ 402173 w 19782164"/>
              <a:gd name="connsiteY9" fmla="*/ 6995222 h 7282875"/>
              <a:gd name="connsiteX10" fmla="*/ 1422080 w 19782164"/>
              <a:gd name="connsiteY10" fmla="*/ 7280971 h 7282875"/>
              <a:gd name="connsiteX11" fmla="*/ 3215710 w 19782164"/>
              <a:gd name="connsiteY11" fmla="*/ 7105125 h 7282875"/>
              <a:gd name="connsiteX12" fmla="*/ 5361034 w 19782164"/>
              <a:gd name="connsiteY12" fmla="*/ 6823771 h 7282875"/>
              <a:gd name="connsiteX13" fmla="*/ 7154664 w 19782164"/>
              <a:gd name="connsiteY13" fmla="*/ 6331402 h 7282875"/>
              <a:gd name="connsiteX14" fmla="*/ 8244910 w 19782164"/>
              <a:gd name="connsiteY14" fmla="*/ 6014879 h 7282875"/>
              <a:gd name="connsiteX15" fmla="*/ 8920160 w 19782164"/>
              <a:gd name="connsiteY15" fmla="*/ 4475873 h 7282875"/>
              <a:gd name="connsiteX16" fmla="*/ 9989304 w 19782164"/>
              <a:gd name="connsiteY16" fmla="*/ 4298620 h 7282875"/>
              <a:gd name="connsiteX17" fmla="*/ 11517056 w 19782164"/>
              <a:gd name="connsiteY17" fmla="*/ 4781142 h 7282875"/>
              <a:gd name="connsiteX18" fmla="*/ 13070129 w 19782164"/>
              <a:gd name="connsiteY18" fmla="*/ 3758421 h 7282875"/>
              <a:gd name="connsiteX19" fmla="*/ 14085816 w 19782164"/>
              <a:gd name="connsiteY19" fmla="*/ 3118341 h 7282875"/>
              <a:gd name="connsiteX20" fmla="*/ 14081596 w 19782164"/>
              <a:gd name="connsiteY20" fmla="*/ 1822706 h 7282875"/>
              <a:gd name="connsiteX21" fmla="*/ 14928471 w 19782164"/>
              <a:gd name="connsiteY21" fmla="*/ 33296 h 7282875"/>
              <a:gd name="connsiteX22" fmla="*/ 17072387 w 19782164"/>
              <a:gd name="connsiteY22" fmla="*/ 739494 h 7282875"/>
              <a:gd name="connsiteX23" fmla="*/ 17986787 w 19782164"/>
              <a:gd name="connsiteY23" fmla="*/ 1759402 h 7282875"/>
              <a:gd name="connsiteX24" fmla="*/ 19757910 w 19782164"/>
              <a:gd name="connsiteY24" fmla="*/ 2188466 h 7282875"/>
              <a:gd name="connsiteX25" fmla="*/ 18971526 w 19782164"/>
              <a:gd name="connsiteY25" fmla="*/ 2708971 h 7282875"/>
              <a:gd name="connsiteX26" fmla="*/ 18338480 w 19782164"/>
              <a:gd name="connsiteY26" fmla="*/ 3271679 h 7282875"/>
              <a:gd name="connsiteX27" fmla="*/ 18690172 w 19782164"/>
              <a:gd name="connsiteY27" fmla="*/ 3799217 h 7282875"/>
              <a:gd name="connsiteX0" fmla="*/ 3494947 w 19920724"/>
              <a:gd name="connsiteY0" fmla="*/ 1126356 h 7282875"/>
              <a:gd name="connsiteX1" fmla="*/ 3565286 w 19920724"/>
              <a:gd name="connsiteY1" fmla="*/ 1583556 h 7282875"/>
              <a:gd name="connsiteX2" fmla="*/ 3248763 w 19920724"/>
              <a:gd name="connsiteY2" fmla="*/ 2040756 h 7282875"/>
              <a:gd name="connsiteX3" fmla="*/ 3248763 w 19920724"/>
              <a:gd name="connsiteY3" fmla="*/ 2533125 h 7282875"/>
              <a:gd name="connsiteX4" fmla="*/ 2861901 w 19920724"/>
              <a:gd name="connsiteY4" fmla="*/ 3131002 h 7282875"/>
              <a:gd name="connsiteX5" fmla="*/ 2369532 w 19920724"/>
              <a:gd name="connsiteY5" fmla="*/ 3517863 h 7282875"/>
              <a:gd name="connsiteX6" fmla="*/ 1490301 w 19920724"/>
              <a:gd name="connsiteY6" fmla="*/ 4432263 h 7282875"/>
              <a:gd name="connsiteX7" fmla="*/ 962763 w 19920724"/>
              <a:gd name="connsiteY7" fmla="*/ 5241156 h 7282875"/>
              <a:gd name="connsiteX8" fmla="*/ 8797 w 19920724"/>
              <a:gd name="connsiteY8" fmla="*/ 6590775 h 7282875"/>
              <a:gd name="connsiteX9" fmla="*/ 540733 w 19920724"/>
              <a:gd name="connsiteY9" fmla="*/ 6995222 h 7282875"/>
              <a:gd name="connsiteX10" fmla="*/ 1560640 w 19920724"/>
              <a:gd name="connsiteY10" fmla="*/ 7280971 h 7282875"/>
              <a:gd name="connsiteX11" fmla="*/ 3354270 w 19920724"/>
              <a:gd name="connsiteY11" fmla="*/ 7105125 h 7282875"/>
              <a:gd name="connsiteX12" fmla="*/ 5499594 w 19920724"/>
              <a:gd name="connsiteY12" fmla="*/ 6823771 h 7282875"/>
              <a:gd name="connsiteX13" fmla="*/ 7293224 w 19920724"/>
              <a:gd name="connsiteY13" fmla="*/ 6331402 h 7282875"/>
              <a:gd name="connsiteX14" fmla="*/ 8383470 w 19920724"/>
              <a:gd name="connsiteY14" fmla="*/ 6014879 h 7282875"/>
              <a:gd name="connsiteX15" fmla="*/ 9058720 w 19920724"/>
              <a:gd name="connsiteY15" fmla="*/ 4475873 h 7282875"/>
              <a:gd name="connsiteX16" fmla="*/ 10127864 w 19920724"/>
              <a:gd name="connsiteY16" fmla="*/ 4298620 h 7282875"/>
              <a:gd name="connsiteX17" fmla="*/ 11655616 w 19920724"/>
              <a:gd name="connsiteY17" fmla="*/ 4781142 h 7282875"/>
              <a:gd name="connsiteX18" fmla="*/ 13208689 w 19920724"/>
              <a:gd name="connsiteY18" fmla="*/ 3758421 h 7282875"/>
              <a:gd name="connsiteX19" fmla="*/ 14224376 w 19920724"/>
              <a:gd name="connsiteY19" fmla="*/ 3118341 h 7282875"/>
              <a:gd name="connsiteX20" fmla="*/ 14220156 w 19920724"/>
              <a:gd name="connsiteY20" fmla="*/ 1822706 h 7282875"/>
              <a:gd name="connsiteX21" fmla="*/ 15067031 w 19920724"/>
              <a:gd name="connsiteY21" fmla="*/ 33296 h 7282875"/>
              <a:gd name="connsiteX22" fmla="*/ 17210947 w 19920724"/>
              <a:gd name="connsiteY22" fmla="*/ 739494 h 7282875"/>
              <a:gd name="connsiteX23" fmla="*/ 18125347 w 19920724"/>
              <a:gd name="connsiteY23" fmla="*/ 1759402 h 7282875"/>
              <a:gd name="connsiteX24" fmla="*/ 19896470 w 19920724"/>
              <a:gd name="connsiteY24" fmla="*/ 2188466 h 7282875"/>
              <a:gd name="connsiteX25" fmla="*/ 19110086 w 19920724"/>
              <a:gd name="connsiteY25" fmla="*/ 2708971 h 7282875"/>
              <a:gd name="connsiteX26" fmla="*/ 18477040 w 19920724"/>
              <a:gd name="connsiteY26" fmla="*/ 3271679 h 7282875"/>
              <a:gd name="connsiteX27" fmla="*/ 18828732 w 19920724"/>
              <a:gd name="connsiteY27" fmla="*/ 3799217 h 7282875"/>
              <a:gd name="connsiteX0" fmla="*/ 3486321 w 19912098"/>
              <a:gd name="connsiteY0" fmla="*/ 1126356 h 7282875"/>
              <a:gd name="connsiteX1" fmla="*/ 3556660 w 19912098"/>
              <a:gd name="connsiteY1" fmla="*/ 1583556 h 7282875"/>
              <a:gd name="connsiteX2" fmla="*/ 3240137 w 19912098"/>
              <a:gd name="connsiteY2" fmla="*/ 2040756 h 7282875"/>
              <a:gd name="connsiteX3" fmla="*/ 3240137 w 19912098"/>
              <a:gd name="connsiteY3" fmla="*/ 2533125 h 7282875"/>
              <a:gd name="connsiteX4" fmla="*/ 2853275 w 19912098"/>
              <a:gd name="connsiteY4" fmla="*/ 3131002 h 7282875"/>
              <a:gd name="connsiteX5" fmla="*/ 2360906 w 19912098"/>
              <a:gd name="connsiteY5" fmla="*/ 3517863 h 7282875"/>
              <a:gd name="connsiteX6" fmla="*/ 1481675 w 19912098"/>
              <a:gd name="connsiteY6" fmla="*/ 4432263 h 7282875"/>
              <a:gd name="connsiteX7" fmla="*/ 582662 w 19912098"/>
              <a:gd name="connsiteY7" fmla="*/ 5698356 h 7282875"/>
              <a:gd name="connsiteX8" fmla="*/ 171 w 19912098"/>
              <a:gd name="connsiteY8" fmla="*/ 6590775 h 7282875"/>
              <a:gd name="connsiteX9" fmla="*/ 532107 w 19912098"/>
              <a:gd name="connsiteY9" fmla="*/ 6995222 h 7282875"/>
              <a:gd name="connsiteX10" fmla="*/ 1552014 w 19912098"/>
              <a:gd name="connsiteY10" fmla="*/ 7280971 h 7282875"/>
              <a:gd name="connsiteX11" fmla="*/ 3345644 w 19912098"/>
              <a:gd name="connsiteY11" fmla="*/ 7105125 h 7282875"/>
              <a:gd name="connsiteX12" fmla="*/ 5490968 w 19912098"/>
              <a:gd name="connsiteY12" fmla="*/ 6823771 h 7282875"/>
              <a:gd name="connsiteX13" fmla="*/ 7284598 w 19912098"/>
              <a:gd name="connsiteY13" fmla="*/ 6331402 h 7282875"/>
              <a:gd name="connsiteX14" fmla="*/ 8374844 w 19912098"/>
              <a:gd name="connsiteY14" fmla="*/ 6014879 h 7282875"/>
              <a:gd name="connsiteX15" fmla="*/ 9050094 w 19912098"/>
              <a:gd name="connsiteY15" fmla="*/ 4475873 h 7282875"/>
              <a:gd name="connsiteX16" fmla="*/ 10119238 w 19912098"/>
              <a:gd name="connsiteY16" fmla="*/ 4298620 h 7282875"/>
              <a:gd name="connsiteX17" fmla="*/ 11646990 w 19912098"/>
              <a:gd name="connsiteY17" fmla="*/ 4781142 h 7282875"/>
              <a:gd name="connsiteX18" fmla="*/ 13200063 w 19912098"/>
              <a:gd name="connsiteY18" fmla="*/ 3758421 h 7282875"/>
              <a:gd name="connsiteX19" fmla="*/ 14215750 w 19912098"/>
              <a:gd name="connsiteY19" fmla="*/ 3118341 h 7282875"/>
              <a:gd name="connsiteX20" fmla="*/ 14211530 w 19912098"/>
              <a:gd name="connsiteY20" fmla="*/ 1822706 h 7282875"/>
              <a:gd name="connsiteX21" fmla="*/ 15058405 w 19912098"/>
              <a:gd name="connsiteY21" fmla="*/ 33296 h 7282875"/>
              <a:gd name="connsiteX22" fmla="*/ 17202321 w 19912098"/>
              <a:gd name="connsiteY22" fmla="*/ 739494 h 7282875"/>
              <a:gd name="connsiteX23" fmla="*/ 18116721 w 19912098"/>
              <a:gd name="connsiteY23" fmla="*/ 1759402 h 7282875"/>
              <a:gd name="connsiteX24" fmla="*/ 19887844 w 19912098"/>
              <a:gd name="connsiteY24" fmla="*/ 2188466 h 7282875"/>
              <a:gd name="connsiteX25" fmla="*/ 19101460 w 19912098"/>
              <a:gd name="connsiteY25" fmla="*/ 2708971 h 7282875"/>
              <a:gd name="connsiteX26" fmla="*/ 18468414 w 19912098"/>
              <a:gd name="connsiteY26" fmla="*/ 3271679 h 7282875"/>
              <a:gd name="connsiteX27" fmla="*/ 18820106 w 19912098"/>
              <a:gd name="connsiteY27" fmla="*/ 3799217 h 7282875"/>
              <a:gd name="connsiteX0" fmla="*/ 3486321 w 19912098"/>
              <a:gd name="connsiteY0" fmla="*/ 1126356 h 7282875"/>
              <a:gd name="connsiteX1" fmla="*/ 3556660 w 19912098"/>
              <a:gd name="connsiteY1" fmla="*/ 1583556 h 7282875"/>
              <a:gd name="connsiteX2" fmla="*/ 3240137 w 19912098"/>
              <a:gd name="connsiteY2" fmla="*/ 2040756 h 7282875"/>
              <a:gd name="connsiteX3" fmla="*/ 3240137 w 19912098"/>
              <a:gd name="connsiteY3" fmla="*/ 2533125 h 7282875"/>
              <a:gd name="connsiteX4" fmla="*/ 2853275 w 19912098"/>
              <a:gd name="connsiteY4" fmla="*/ 3131002 h 7282875"/>
              <a:gd name="connsiteX5" fmla="*/ 2360906 w 19912098"/>
              <a:gd name="connsiteY5" fmla="*/ 3517863 h 7282875"/>
              <a:gd name="connsiteX6" fmla="*/ 1481675 w 19912098"/>
              <a:gd name="connsiteY6" fmla="*/ 4432263 h 7282875"/>
              <a:gd name="connsiteX7" fmla="*/ 582662 w 19912098"/>
              <a:gd name="connsiteY7" fmla="*/ 5698356 h 7282875"/>
              <a:gd name="connsiteX8" fmla="*/ 171 w 19912098"/>
              <a:gd name="connsiteY8" fmla="*/ 6590775 h 7282875"/>
              <a:gd name="connsiteX9" fmla="*/ 532107 w 19912098"/>
              <a:gd name="connsiteY9" fmla="*/ 6995222 h 7282875"/>
              <a:gd name="connsiteX10" fmla="*/ 1552014 w 19912098"/>
              <a:gd name="connsiteY10" fmla="*/ 7280971 h 7282875"/>
              <a:gd name="connsiteX11" fmla="*/ 3345644 w 19912098"/>
              <a:gd name="connsiteY11" fmla="*/ 7105125 h 7282875"/>
              <a:gd name="connsiteX12" fmla="*/ 5490968 w 19912098"/>
              <a:gd name="connsiteY12" fmla="*/ 6823771 h 7282875"/>
              <a:gd name="connsiteX13" fmla="*/ 7284598 w 19912098"/>
              <a:gd name="connsiteY13" fmla="*/ 6331402 h 7282875"/>
              <a:gd name="connsiteX14" fmla="*/ 8374844 w 19912098"/>
              <a:gd name="connsiteY14" fmla="*/ 6014879 h 7282875"/>
              <a:gd name="connsiteX15" fmla="*/ 9050094 w 19912098"/>
              <a:gd name="connsiteY15" fmla="*/ 4475873 h 7282875"/>
              <a:gd name="connsiteX16" fmla="*/ 10119238 w 19912098"/>
              <a:gd name="connsiteY16" fmla="*/ 4298620 h 7282875"/>
              <a:gd name="connsiteX17" fmla="*/ 11646990 w 19912098"/>
              <a:gd name="connsiteY17" fmla="*/ 4781142 h 7282875"/>
              <a:gd name="connsiteX18" fmla="*/ 13200063 w 19912098"/>
              <a:gd name="connsiteY18" fmla="*/ 3758421 h 7282875"/>
              <a:gd name="connsiteX19" fmla="*/ 14215750 w 19912098"/>
              <a:gd name="connsiteY19" fmla="*/ 3118341 h 7282875"/>
              <a:gd name="connsiteX20" fmla="*/ 14211530 w 19912098"/>
              <a:gd name="connsiteY20" fmla="*/ 1822706 h 7282875"/>
              <a:gd name="connsiteX21" fmla="*/ 15058405 w 19912098"/>
              <a:gd name="connsiteY21" fmla="*/ 33296 h 7282875"/>
              <a:gd name="connsiteX22" fmla="*/ 17202321 w 19912098"/>
              <a:gd name="connsiteY22" fmla="*/ 739494 h 7282875"/>
              <a:gd name="connsiteX23" fmla="*/ 18116721 w 19912098"/>
              <a:gd name="connsiteY23" fmla="*/ 1759402 h 7282875"/>
              <a:gd name="connsiteX24" fmla="*/ 19887844 w 19912098"/>
              <a:gd name="connsiteY24" fmla="*/ 2188466 h 7282875"/>
              <a:gd name="connsiteX25" fmla="*/ 19101460 w 19912098"/>
              <a:gd name="connsiteY25" fmla="*/ 2708971 h 7282875"/>
              <a:gd name="connsiteX26" fmla="*/ 18468414 w 19912098"/>
              <a:gd name="connsiteY26" fmla="*/ 3271679 h 7282875"/>
              <a:gd name="connsiteX27" fmla="*/ 18820106 w 19912098"/>
              <a:gd name="connsiteY27" fmla="*/ 3799217 h 7282875"/>
              <a:gd name="connsiteX0" fmla="*/ 3487850 w 19913627"/>
              <a:gd name="connsiteY0" fmla="*/ 1126356 h 7290036"/>
              <a:gd name="connsiteX1" fmla="*/ 3558189 w 19913627"/>
              <a:gd name="connsiteY1" fmla="*/ 1583556 h 7290036"/>
              <a:gd name="connsiteX2" fmla="*/ 3241666 w 19913627"/>
              <a:gd name="connsiteY2" fmla="*/ 2040756 h 7290036"/>
              <a:gd name="connsiteX3" fmla="*/ 3241666 w 19913627"/>
              <a:gd name="connsiteY3" fmla="*/ 2533125 h 7290036"/>
              <a:gd name="connsiteX4" fmla="*/ 2854804 w 19913627"/>
              <a:gd name="connsiteY4" fmla="*/ 3131002 h 7290036"/>
              <a:gd name="connsiteX5" fmla="*/ 2362435 w 19913627"/>
              <a:gd name="connsiteY5" fmla="*/ 3517863 h 7290036"/>
              <a:gd name="connsiteX6" fmla="*/ 1483204 w 19913627"/>
              <a:gd name="connsiteY6" fmla="*/ 4432263 h 7290036"/>
              <a:gd name="connsiteX7" fmla="*/ 584191 w 19913627"/>
              <a:gd name="connsiteY7" fmla="*/ 5698356 h 7290036"/>
              <a:gd name="connsiteX8" fmla="*/ 1700 w 19913627"/>
              <a:gd name="connsiteY8" fmla="*/ 6590775 h 7290036"/>
              <a:gd name="connsiteX9" fmla="*/ 762236 w 19913627"/>
              <a:gd name="connsiteY9" fmla="*/ 6823772 h 7290036"/>
              <a:gd name="connsiteX10" fmla="*/ 1553543 w 19913627"/>
              <a:gd name="connsiteY10" fmla="*/ 7280971 h 7290036"/>
              <a:gd name="connsiteX11" fmla="*/ 3347173 w 19913627"/>
              <a:gd name="connsiteY11" fmla="*/ 7105125 h 7290036"/>
              <a:gd name="connsiteX12" fmla="*/ 5492497 w 19913627"/>
              <a:gd name="connsiteY12" fmla="*/ 6823771 h 7290036"/>
              <a:gd name="connsiteX13" fmla="*/ 7286127 w 19913627"/>
              <a:gd name="connsiteY13" fmla="*/ 6331402 h 7290036"/>
              <a:gd name="connsiteX14" fmla="*/ 8376373 w 19913627"/>
              <a:gd name="connsiteY14" fmla="*/ 6014879 h 7290036"/>
              <a:gd name="connsiteX15" fmla="*/ 9051623 w 19913627"/>
              <a:gd name="connsiteY15" fmla="*/ 4475873 h 7290036"/>
              <a:gd name="connsiteX16" fmla="*/ 10120767 w 19913627"/>
              <a:gd name="connsiteY16" fmla="*/ 4298620 h 7290036"/>
              <a:gd name="connsiteX17" fmla="*/ 11648519 w 19913627"/>
              <a:gd name="connsiteY17" fmla="*/ 4781142 h 7290036"/>
              <a:gd name="connsiteX18" fmla="*/ 13201592 w 19913627"/>
              <a:gd name="connsiteY18" fmla="*/ 3758421 h 7290036"/>
              <a:gd name="connsiteX19" fmla="*/ 14217279 w 19913627"/>
              <a:gd name="connsiteY19" fmla="*/ 3118341 h 7290036"/>
              <a:gd name="connsiteX20" fmla="*/ 14213059 w 19913627"/>
              <a:gd name="connsiteY20" fmla="*/ 1822706 h 7290036"/>
              <a:gd name="connsiteX21" fmla="*/ 15059934 w 19913627"/>
              <a:gd name="connsiteY21" fmla="*/ 33296 h 7290036"/>
              <a:gd name="connsiteX22" fmla="*/ 17203850 w 19913627"/>
              <a:gd name="connsiteY22" fmla="*/ 739494 h 7290036"/>
              <a:gd name="connsiteX23" fmla="*/ 18118250 w 19913627"/>
              <a:gd name="connsiteY23" fmla="*/ 1759402 h 7290036"/>
              <a:gd name="connsiteX24" fmla="*/ 19889373 w 19913627"/>
              <a:gd name="connsiteY24" fmla="*/ 2188466 h 7290036"/>
              <a:gd name="connsiteX25" fmla="*/ 19102989 w 19913627"/>
              <a:gd name="connsiteY25" fmla="*/ 2708971 h 7290036"/>
              <a:gd name="connsiteX26" fmla="*/ 18469943 w 19913627"/>
              <a:gd name="connsiteY26" fmla="*/ 3271679 h 7290036"/>
              <a:gd name="connsiteX27" fmla="*/ 18821635 w 19913627"/>
              <a:gd name="connsiteY27" fmla="*/ 3799217 h 7290036"/>
              <a:gd name="connsiteX0" fmla="*/ 3487850 w 19913627"/>
              <a:gd name="connsiteY0" fmla="*/ 1126356 h 7142831"/>
              <a:gd name="connsiteX1" fmla="*/ 3558189 w 19913627"/>
              <a:gd name="connsiteY1" fmla="*/ 1583556 h 7142831"/>
              <a:gd name="connsiteX2" fmla="*/ 3241666 w 19913627"/>
              <a:gd name="connsiteY2" fmla="*/ 2040756 h 7142831"/>
              <a:gd name="connsiteX3" fmla="*/ 3241666 w 19913627"/>
              <a:gd name="connsiteY3" fmla="*/ 2533125 h 7142831"/>
              <a:gd name="connsiteX4" fmla="*/ 2854804 w 19913627"/>
              <a:gd name="connsiteY4" fmla="*/ 3131002 h 7142831"/>
              <a:gd name="connsiteX5" fmla="*/ 2362435 w 19913627"/>
              <a:gd name="connsiteY5" fmla="*/ 3517863 h 7142831"/>
              <a:gd name="connsiteX6" fmla="*/ 1483204 w 19913627"/>
              <a:gd name="connsiteY6" fmla="*/ 4432263 h 7142831"/>
              <a:gd name="connsiteX7" fmla="*/ 584191 w 19913627"/>
              <a:gd name="connsiteY7" fmla="*/ 5698356 h 7142831"/>
              <a:gd name="connsiteX8" fmla="*/ 1700 w 19913627"/>
              <a:gd name="connsiteY8" fmla="*/ 6590775 h 7142831"/>
              <a:gd name="connsiteX9" fmla="*/ 762236 w 19913627"/>
              <a:gd name="connsiteY9" fmla="*/ 6823772 h 7142831"/>
              <a:gd name="connsiteX10" fmla="*/ 1467818 w 19913627"/>
              <a:gd name="connsiteY10" fmla="*/ 7109521 h 7142831"/>
              <a:gd name="connsiteX11" fmla="*/ 3347173 w 19913627"/>
              <a:gd name="connsiteY11" fmla="*/ 7105125 h 7142831"/>
              <a:gd name="connsiteX12" fmla="*/ 5492497 w 19913627"/>
              <a:gd name="connsiteY12" fmla="*/ 6823771 h 7142831"/>
              <a:gd name="connsiteX13" fmla="*/ 7286127 w 19913627"/>
              <a:gd name="connsiteY13" fmla="*/ 6331402 h 7142831"/>
              <a:gd name="connsiteX14" fmla="*/ 8376373 w 19913627"/>
              <a:gd name="connsiteY14" fmla="*/ 6014879 h 7142831"/>
              <a:gd name="connsiteX15" fmla="*/ 9051623 w 19913627"/>
              <a:gd name="connsiteY15" fmla="*/ 4475873 h 7142831"/>
              <a:gd name="connsiteX16" fmla="*/ 10120767 w 19913627"/>
              <a:gd name="connsiteY16" fmla="*/ 4298620 h 7142831"/>
              <a:gd name="connsiteX17" fmla="*/ 11648519 w 19913627"/>
              <a:gd name="connsiteY17" fmla="*/ 4781142 h 7142831"/>
              <a:gd name="connsiteX18" fmla="*/ 13201592 w 19913627"/>
              <a:gd name="connsiteY18" fmla="*/ 3758421 h 7142831"/>
              <a:gd name="connsiteX19" fmla="*/ 14217279 w 19913627"/>
              <a:gd name="connsiteY19" fmla="*/ 3118341 h 7142831"/>
              <a:gd name="connsiteX20" fmla="*/ 14213059 w 19913627"/>
              <a:gd name="connsiteY20" fmla="*/ 1822706 h 7142831"/>
              <a:gd name="connsiteX21" fmla="*/ 15059934 w 19913627"/>
              <a:gd name="connsiteY21" fmla="*/ 33296 h 7142831"/>
              <a:gd name="connsiteX22" fmla="*/ 17203850 w 19913627"/>
              <a:gd name="connsiteY22" fmla="*/ 739494 h 7142831"/>
              <a:gd name="connsiteX23" fmla="*/ 18118250 w 19913627"/>
              <a:gd name="connsiteY23" fmla="*/ 1759402 h 7142831"/>
              <a:gd name="connsiteX24" fmla="*/ 19889373 w 19913627"/>
              <a:gd name="connsiteY24" fmla="*/ 2188466 h 7142831"/>
              <a:gd name="connsiteX25" fmla="*/ 19102989 w 19913627"/>
              <a:gd name="connsiteY25" fmla="*/ 2708971 h 7142831"/>
              <a:gd name="connsiteX26" fmla="*/ 18469943 w 19913627"/>
              <a:gd name="connsiteY26" fmla="*/ 3271679 h 7142831"/>
              <a:gd name="connsiteX27" fmla="*/ 18821635 w 19913627"/>
              <a:gd name="connsiteY27" fmla="*/ 3799217 h 7142831"/>
              <a:gd name="connsiteX0" fmla="*/ 3486970 w 19912747"/>
              <a:gd name="connsiteY0" fmla="*/ 1126356 h 7134155"/>
              <a:gd name="connsiteX1" fmla="*/ 3557309 w 19912747"/>
              <a:gd name="connsiteY1" fmla="*/ 1583556 h 7134155"/>
              <a:gd name="connsiteX2" fmla="*/ 3240786 w 19912747"/>
              <a:gd name="connsiteY2" fmla="*/ 2040756 h 7134155"/>
              <a:gd name="connsiteX3" fmla="*/ 3240786 w 19912747"/>
              <a:gd name="connsiteY3" fmla="*/ 2533125 h 7134155"/>
              <a:gd name="connsiteX4" fmla="*/ 2853924 w 19912747"/>
              <a:gd name="connsiteY4" fmla="*/ 3131002 h 7134155"/>
              <a:gd name="connsiteX5" fmla="*/ 2361555 w 19912747"/>
              <a:gd name="connsiteY5" fmla="*/ 3517863 h 7134155"/>
              <a:gd name="connsiteX6" fmla="*/ 1482324 w 19912747"/>
              <a:gd name="connsiteY6" fmla="*/ 4432263 h 7134155"/>
              <a:gd name="connsiteX7" fmla="*/ 583311 w 19912747"/>
              <a:gd name="connsiteY7" fmla="*/ 5698356 h 7134155"/>
              <a:gd name="connsiteX8" fmla="*/ 820 w 19912747"/>
              <a:gd name="connsiteY8" fmla="*/ 6590775 h 7134155"/>
              <a:gd name="connsiteX9" fmla="*/ 704206 w 19912747"/>
              <a:gd name="connsiteY9" fmla="*/ 6966647 h 7134155"/>
              <a:gd name="connsiteX10" fmla="*/ 1466938 w 19912747"/>
              <a:gd name="connsiteY10" fmla="*/ 7109521 h 7134155"/>
              <a:gd name="connsiteX11" fmla="*/ 3346293 w 19912747"/>
              <a:gd name="connsiteY11" fmla="*/ 7105125 h 7134155"/>
              <a:gd name="connsiteX12" fmla="*/ 5491617 w 19912747"/>
              <a:gd name="connsiteY12" fmla="*/ 6823771 h 7134155"/>
              <a:gd name="connsiteX13" fmla="*/ 7285247 w 19912747"/>
              <a:gd name="connsiteY13" fmla="*/ 6331402 h 7134155"/>
              <a:gd name="connsiteX14" fmla="*/ 8375493 w 19912747"/>
              <a:gd name="connsiteY14" fmla="*/ 6014879 h 7134155"/>
              <a:gd name="connsiteX15" fmla="*/ 9050743 w 19912747"/>
              <a:gd name="connsiteY15" fmla="*/ 4475873 h 7134155"/>
              <a:gd name="connsiteX16" fmla="*/ 10119887 w 19912747"/>
              <a:gd name="connsiteY16" fmla="*/ 4298620 h 7134155"/>
              <a:gd name="connsiteX17" fmla="*/ 11647639 w 19912747"/>
              <a:gd name="connsiteY17" fmla="*/ 4781142 h 7134155"/>
              <a:gd name="connsiteX18" fmla="*/ 13200712 w 19912747"/>
              <a:gd name="connsiteY18" fmla="*/ 3758421 h 7134155"/>
              <a:gd name="connsiteX19" fmla="*/ 14216399 w 19912747"/>
              <a:gd name="connsiteY19" fmla="*/ 3118341 h 7134155"/>
              <a:gd name="connsiteX20" fmla="*/ 14212179 w 19912747"/>
              <a:gd name="connsiteY20" fmla="*/ 1822706 h 7134155"/>
              <a:gd name="connsiteX21" fmla="*/ 15059054 w 19912747"/>
              <a:gd name="connsiteY21" fmla="*/ 33296 h 7134155"/>
              <a:gd name="connsiteX22" fmla="*/ 17202970 w 19912747"/>
              <a:gd name="connsiteY22" fmla="*/ 739494 h 7134155"/>
              <a:gd name="connsiteX23" fmla="*/ 18117370 w 19912747"/>
              <a:gd name="connsiteY23" fmla="*/ 1759402 h 7134155"/>
              <a:gd name="connsiteX24" fmla="*/ 19888493 w 19912747"/>
              <a:gd name="connsiteY24" fmla="*/ 2188466 h 7134155"/>
              <a:gd name="connsiteX25" fmla="*/ 19102109 w 19912747"/>
              <a:gd name="connsiteY25" fmla="*/ 2708971 h 7134155"/>
              <a:gd name="connsiteX26" fmla="*/ 18469063 w 19912747"/>
              <a:gd name="connsiteY26" fmla="*/ 3271679 h 7134155"/>
              <a:gd name="connsiteX27" fmla="*/ 18820755 w 19912747"/>
              <a:gd name="connsiteY27" fmla="*/ 3799217 h 713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912747" h="7134155">
                <a:moveTo>
                  <a:pt x="3486970" y="1126356"/>
                </a:moveTo>
                <a:cubicBezTo>
                  <a:pt x="3542655" y="1278756"/>
                  <a:pt x="3598340" y="1431156"/>
                  <a:pt x="3557309" y="1583556"/>
                </a:cubicBezTo>
                <a:cubicBezTo>
                  <a:pt x="3516278" y="1735956"/>
                  <a:pt x="3293540" y="1882495"/>
                  <a:pt x="3240786" y="2040756"/>
                </a:cubicBezTo>
                <a:cubicBezTo>
                  <a:pt x="3188032" y="2199018"/>
                  <a:pt x="3305263" y="2351417"/>
                  <a:pt x="3240786" y="2533125"/>
                </a:cubicBezTo>
                <a:cubicBezTo>
                  <a:pt x="3176309" y="2714833"/>
                  <a:pt x="3000462" y="2966879"/>
                  <a:pt x="2853924" y="3131002"/>
                </a:cubicBezTo>
                <a:cubicBezTo>
                  <a:pt x="2707385" y="3295125"/>
                  <a:pt x="2590155" y="3300986"/>
                  <a:pt x="2361555" y="3517863"/>
                </a:cubicBezTo>
                <a:cubicBezTo>
                  <a:pt x="2132955" y="3734740"/>
                  <a:pt x="1778698" y="4068848"/>
                  <a:pt x="1482324" y="4432263"/>
                </a:cubicBezTo>
                <a:cubicBezTo>
                  <a:pt x="1185950" y="4795678"/>
                  <a:pt x="830228" y="5195729"/>
                  <a:pt x="583311" y="5698356"/>
                </a:cubicBezTo>
                <a:cubicBezTo>
                  <a:pt x="336394" y="6200983"/>
                  <a:pt x="-19329" y="6379393"/>
                  <a:pt x="820" y="6590775"/>
                </a:cubicBezTo>
                <a:cubicBezTo>
                  <a:pt x="20969" y="6802157"/>
                  <a:pt x="469378" y="6870664"/>
                  <a:pt x="704206" y="6966647"/>
                </a:cubicBezTo>
                <a:cubicBezTo>
                  <a:pt x="939034" y="7062630"/>
                  <a:pt x="1026590" y="7086441"/>
                  <a:pt x="1466938" y="7109521"/>
                </a:cubicBezTo>
                <a:cubicBezTo>
                  <a:pt x="1907286" y="7132601"/>
                  <a:pt x="2675513" y="7152750"/>
                  <a:pt x="3346293" y="7105125"/>
                </a:cubicBezTo>
                <a:cubicBezTo>
                  <a:pt x="4017073" y="7057500"/>
                  <a:pt x="4835125" y="6952725"/>
                  <a:pt x="5491617" y="6823771"/>
                </a:cubicBezTo>
                <a:cubicBezTo>
                  <a:pt x="6148109" y="6694817"/>
                  <a:pt x="7285247" y="6331402"/>
                  <a:pt x="7285247" y="6331402"/>
                </a:cubicBezTo>
                <a:cubicBezTo>
                  <a:pt x="7765893" y="6196587"/>
                  <a:pt x="8081244" y="6324134"/>
                  <a:pt x="8375493" y="6014879"/>
                </a:cubicBezTo>
                <a:cubicBezTo>
                  <a:pt x="8669742" y="5705624"/>
                  <a:pt x="8760011" y="4761916"/>
                  <a:pt x="9050743" y="4475873"/>
                </a:cubicBezTo>
                <a:cubicBezTo>
                  <a:pt x="9341475" y="4189830"/>
                  <a:pt x="9687071" y="4247742"/>
                  <a:pt x="10119887" y="4298620"/>
                </a:cubicBezTo>
                <a:cubicBezTo>
                  <a:pt x="10552703" y="4349498"/>
                  <a:pt x="11134168" y="4871175"/>
                  <a:pt x="11647639" y="4781142"/>
                </a:cubicBezTo>
                <a:cubicBezTo>
                  <a:pt x="12161110" y="4691109"/>
                  <a:pt x="12772585" y="4035555"/>
                  <a:pt x="13200712" y="3758421"/>
                </a:cubicBezTo>
                <a:cubicBezTo>
                  <a:pt x="13628839" y="3481287"/>
                  <a:pt x="14047821" y="3440960"/>
                  <a:pt x="14216399" y="3118341"/>
                </a:cubicBezTo>
                <a:cubicBezTo>
                  <a:pt x="14384977" y="2795722"/>
                  <a:pt x="14071737" y="2336880"/>
                  <a:pt x="14212179" y="1822706"/>
                </a:cubicBezTo>
                <a:cubicBezTo>
                  <a:pt x="14352621" y="1308532"/>
                  <a:pt x="14560589" y="213831"/>
                  <a:pt x="15059054" y="33296"/>
                </a:cubicBezTo>
                <a:cubicBezTo>
                  <a:pt x="15557519" y="-147239"/>
                  <a:pt x="16693251" y="451810"/>
                  <a:pt x="17202970" y="739494"/>
                </a:cubicBezTo>
                <a:cubicBezTo>
                  <a:pt x="17712689" y="1027178"/>
                  <a:pt x="17669783" y="1517907"/>
                  <a:pt x="18117370" y="1759402"/>
                </a:cubicBezTo>
                <a:cubicBezTo>
                  <a:pt x="18564957" y="2000897"/>
                  <a:pt x="19724370" y="2030205"/>
                  <a:pt x="19888493" y="2188466"/>
                </a:cubicBezTo>
                <a:cubicBezTo>
                  <a:pt x="20052616" y="2346727"/>
                  <a:pt x="19338681" y="2528436"/>
                  <a:pt x="19102109" y="2708971"/>
                </a:cubicBezTo>
                <a:cubicBezTo>
                  <a:pt x="18865537" y="2889506"/>
                  <a:pt x="18515955" y="3089971"/>
                  <a:pt x="18469063" y="3271679"/>
                </a:cubicBezTo>
                <a:cubicBezTo>
                  <a:pt x="18422171" y="3453387"/>
                  <a:pt x="18621463" y="3626302"/>
                  <a:pt x="18820755" y="3799217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5E253E9-1CFE-8E4C-B2E7-142B6CBCEC0A}"/>
              </a:ext>
            </a:extLst>
          </p:cNvPr>
          <p:cNvSpPr/>
          <p:nvPr/>
        </p:nvSpPr>
        <p:spPr>
          <a:xfrm>
            <a:off x="34256189" y="7750419"/>
            <a:ext cx="3038582" cy="6071089"/>
          </a:xfrm>
          <a:custGeom>
            <a:avLst/>
            <a:gdLst>
              <a:gd name="connsiteX0" fmla="*/ 491011 w 2062146"/>
              <a:gd name="connsiteY0" fmla="*/ 5556739 h 5556739"/>
              <a:gd name="connsiteX1" fmla="*/ 737196 w 2062146"/>
              <a:gd name="connsiteY1" fmla="*/ 5169877 h 5556739"/>
              <a:gd name="connsiteX2" fmla="*/ 1053719 w 2062146"/>
              <a:gd name="connsiteY2" fmla="*/ 4747846 h 5556739"/>
              <a:gd name="connsiteX3" fmla="*/ 631688 w 2062146"/>
              <a:gd name="connsiteY3" fmla="*/ 4431323 h 5556739"/>
              <a:gd name="connsiteX4" fmla="*/ 596519 w 2062146"/>
              <a:gd name="connsiteY4" fmla="*/ 3798277 h 5556739"/>
              <a:gd name="connsiteX5" fmla="*/ 491011 w 2062146"/>
              <a:gd name="connsiteY5" fmla="*/ 3130062 h 5556739"/>
              <a:gd name="connsiteX6" fmla="*/ 139319 w 2062146"/>
              <a:gd name="connsiteY6" fmla="*/ 2532185 h 5556739"/>
              <a:gd name="connsiteX7" fmla="*/ 33811 w 2062146"/>
              <a:gd name="connsiteY7" fmla="*/ 1934308 h 5556739"/>
              <a:gd name="connsiteX8" fmla="*/ 702026 w 2062146"/>
              <a:gd name="connsiteY8" fmla="*/ 1371600 h 5556739"/>
              <a:gd name="connsiteX9" fmla="*/ 1124057 w 2062146"/>
              <a:gd name="connsiteY9" fmla="*/ 1055077 h 5556739"/>
              <a:gd name="connsiteX10" fmla="*/ 1792273 w 2062146"/>
              <a:gd name="connsiteY10" fmla="*/ 879231 h 5556739"/>
              <a:gd name="connsiteX11" fmla="*/ 2038457 w 2062146"/>
              <a:gd name="connsiteY11" fmla="*/ 246185 h 5556739"/>
              <a:gd name="connsiteX12" fmla="*/ 2038457 w 2062146"/>
              <a:gd name="connsiteY12" fmla="*/ 0 h 5556739"/>
              <a:gd name="connsiteX0" fmla="*/ 491011 w 3038899"/>
              <a:gd name="connsiteY0" fmla="*/ 6071089 h 6071089"/>
              <a:gd name="connsiteX1" fmla="*/ 737196 w 3038899"/>
              <a:gd name="connsiteY1" fmla="*/ 5684227 h 6071089"/>
              <a:gd name="connsiteX2" fmla="*/ 1053719 w 3038899"/>
              <a:gd name="connsiteY2" fmla="*/ 5262196 h 6071089"/>
              <a:gd name="connsiteX3" fmla="*/ 631688 w 3038899"/>
              <a:gd name="connsiteY3" fmla="*/ 4945673 h 6071089"/>
              <a:gd name="connsiteX4" fmla="*/ 596519 w 3038899"/>
              <a:gd name="connsiteY4" fmla="*/ 4312627 h 6071089"/>
              <a:gd name="connsiteX5" fmla="*/ 491011 w 3038899"/>
              <a:gd name="connsiteY5" fmla="*/ 3644412 h 6071089"/>
              <a:gd name="connsiteX6" fmla="*/ 139319 w 3038899"/>
              <a:gd name="connsiteY6" fmla="*/ 3046535 h 6071089"/>
              <a:gd name="connsiteX7" fmla="*/ 33811 w 3038899"/>
              <a:gd name="connsiteY7" fmla="*/ 2448658 h 6071089"/>
              <a:gd name="connsiteX8" fmla="*/ 702026 w 3038899"/>
              <a:gd name="connsiteY8" fmla="*/ 1885950 h 6071089"/>
              <a:gd name="connsiteX9" fmla="*/ 1124057 w 3038899"/>
              <a:gd name="connsiteY9" fmla="*/ 1569427 h 6071089"/>
              <a:gd name="connsiteX10" fmla="*/ 1792273 w 3038899"/>
              <a:gd name="connsiteY10" fmla="*/ 1393581 h 6071089"/>
              <a:gd name="connsiteX11" fmla="*/ 2038457 w 3038899"/>
              <a:gd name="connsiteY11" fmla="*/ 760535 h 6071089"/>
              <a:gd name="connsiteX12" fmla="*/ 3038582 w 3038899"/>
              <a:gd name="connsiteY12" fmla="*/ 0 h 6071089"/>
              <a:gd name="connsiteX0" fmla="*/ 491011 w 3038582"/>
              <a:gd name="connsiteY0" fmla="*/ 6071089 h 6071089"/>
              <a:gd name="connsiteX1" fmla="*/ 737196 w 3038582"/>
              <a:gd name="connsiteY1" fmla="*/ 5684227 h 6071089"/>
              <a:gd name="connsiteX2" fmla="*/ 1053719 w 3038582"/>
              <a:gd name="connsiteY2" fmla="*/ 5262196 h 6071089"/>
              <a:gd name="connsiteX3" fmla="*/ 631688 w 3038582"/>
              <a:gd name="connsiteY3" fmla="*/ 4945673 h 6071089"/>
              <a:gd name="connsiteX4" fmla="*/ 596519 w 3038582"/>
              <a:gd name="connsiteY4" fmla="*/ 4312627 h 6071089"/>
              <a:gd name="connsiteX5" fmla="*/ 491011 w 3038582"/>
              <a:gd name="connsiteY5" fmla="*/ 3644412 h 6071089"/>
              <a:gd name="connsiteX6" fmla="*/ 139319 w 3038582"/>
              <a:gd name="connsiteY6" fmla="*/ 3046535 h 6071089"/>
              <a:gd name="connsiteX7" fmla="*/ 33811 w 3038582"/>
              <a:gd name="connsiteY7" fmla="*/ 2448658 h 6071089"/>
              <a:gd name="connsiteX8" fmla="*/ 702026 w 3038582"/>
              <a:gd name="connsiteY8" fmla="*/ 1885950 h 6071089"/>
              <a:gd name="connsiteX9" fmla="*/ 1124057 w 3038582"/>
              <a:gd name="connsiteY9" fmla="*/ 1569427 h 6071089"/>
              <a:gd name="connsiteX10" fmla="*/ 1792273 w 3038582"/>
              <a:gd name="connsiteY10" fmla="*/ 1393581 h 6071089"/>
              <a:gd name="connsiteX11" fmla="*/ 2038457 w 3038582"/>
              <a:gd name="connsiteY11" fmla="*/ 760535 h 6071089"/>
              <a:gd name="connsiteX12" fmla="*/ 2491261 w 3038582"/>
              <a:gd name="connsiteY12" fmla="*/ 307731 h 6071089"/>
              <a:gd name="connsiteX13" fmla="*/ 3038582 w 3038582"/>
              <a:gd name="connsiteY13" fmla="*/ 0 h 607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38582" h="6071089">
                <a:moveTo>
                  <a:pt x="491011" y="6071089"/>
                </a:moveTo>
                <a:cubicBezTo>
                  <a:pt x="567211" y="5945065"/>
                  <a:pt x="643411" y="5819042"/>
                  <a:pt x="737196" y="5684227"/>
                </a:cubicBezTo>
                <a:cubicBezTo>
                  <a:pt x="830981" y="5549412"/>
                  <a:pt x="1071304" y="5385288"/>
                  <a:pt x="1053719" y="5262196"/>
                </a:cubicBezTo>
                <a:cubicBezTo>
                  <a:pt x="1036134" y="5139104"/>
                  <a:pt x="707888" y="5103935"/>
                  <a:pt x="631688" y="4945673"/>
                </a:cubicBezTo>
                <a:cubicBezTo>
                  <a:pt x="555488" y="4787411"/>
                  <a:pt x="619965" y="4529504"/>
                  <a:pt x="596519" y="4312627"/>
                </a:cubicBezTo>
                <a:cubicBezTo>
                  <a:pt x="573073" y="4095750"/>
                  <a:pt x="567211" y="3855427"/>
                  <a:pt x="491011" y="3644412"/>
                </a:cubicBezTo>
                <a:cubicBezTo>
                  <a:pt x="414811" y="3433397"/>
                  <a:pt x="215519" y="3245827"/>
                  <a:pt x="139319" y="3046535"/>
                </a:cubicBezTo>
                <a:cubicBezTo>
                  <a:pt x="63119" y="2847243"/>
                  <a:pt x="-59973" y="2642089"/>
                  <a:pt x="33811" y="2448658"/>
                </a:cubicBezTo>
                <a:cubicBezTo>
                  <a:pt x="127595" y="2255227"/>
                  <a:pt x="520318" y="2032488"/>
                  <a:pt x="702026" y="1885950"/>
                </a:cubicBezTo>
                <a:cubicBezTo>
                  <a:pt x="883734" y="1739411"/>
                  <a:pt x="942349" y="1651488"/>
                  <a:pt x="1124057" y="1569427"/>
                </a:cubicBezTo>
                <a:cubicBezTo>
                  <a:pt x="1305765" y="1487365"/>
                  <a:pt x="1639873" y="1528396"/>
                  <a:pt x="1792273" y="1393581"/>
                </a:cubicBezTo>
                <a:cubicBezTo>
                  <a:pt x="1944673" y="1258766"/>
                  <a:pt x="1945772" y="922460"/>
                  <a:pt x="2038457" y="760535"/>
                </a:cubicBezTo>
                <a:cubicBezTo>
                  <a:pt x="2131142" y="598610"/>
                  <a:pt x="2324573" y="434487"/>
                  <a:pt x="2491261" y="307731"/>
                </a:cubicBezTo>
                <a:cubicBezTo>
                  <a:pt x="2657949" y="180975"/>
                  <a:pt x="2923549" y="70339"/>
                  <a:pt x="3038582" y="0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41E9FC-40D9-7E4A-916A-E6877E6A145F}"/>
              </a:ext>
            </a:extLst>
          </p:cNvPr>
          <p:cNvSpPr/>
          <p:nvPr/>
        </p:nvSpPr>
        <p:spPr>
          <a:xfrm>
            <a:off x="20433323" y="8053754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EDF968B-62A1-6E47-8B03-F77D2AB12528}"/>
              </a:ext>
            </a:extLst>
          </p:cNvPr>
          <p:cNvSpPr/>
          <p:nvPr/>
        </p:nvSpPr>
        <p:spPr>
          <a:xfrm>
            <a:off x="8387969" y="7579570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D98673D-1C56-4B48-8324-2B0DE6E6156A}"/>
              </a:ext>
            </a:extLst>
          </p:cNvPr>
          <p:cNvSpPr/>
          <p:nvPr/>
        </p:nvSpPr>
        <p:spPr>
          <a:xfrm>
            <a:off x="21207046" y="6999876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761680A-3824-6143-8E7B-5F3913D852F4}"/>
              </a:ext>
            </a:extLst>
          </p:cNvPr>
          <p:cNvSpPr/>
          <p:nvPr/>
        </p:nvSpPr>
        <p:spPr>
          <a:xfrm>
            <a:off x="21840092" y="6006149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06EA819-B7A8-CB40-B7C3-42DD1AB780F8}"/>
              </a:ext>
            </a:extLst>
          </p:cNvPr>
          <p:cNvSpPr/>
          <p:nvPr/>
        </p:nvSpPr>
        <p:spPr>
          <a:xfrm>
            <a:off x="35907025" y="8686200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815B4C8-E909-3E4A-88B0-43147700343A}"/>
              </a:ext>
            </a:extLst>
          </p:cNvPr>
          <p:cNvSpPr/>
          <p:nvPr/>
        </p:nvSpPr>
        <p:spPr>
          <a:xfrm>
            <a:off x="19582053" y="11132373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57DC922-76F0-1A42-93F6-BFABEAD4066B}"/>
              </a:ext>
            </a:extLst>
          </p:cNvPr>
          <p:cNvSpPr/>
          <p:nvPr/>
        </p:nvSpPr>
        <p:spPr>
          <a:xfrm>
            <a:off x="17528944" y="12815132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B96890D-70CC-C44C-9879-4DB36AE501F3}"/>
              </a:ext>
            </a:extLst>
          </p:cNvPr>
          <p:cNvSpPr/>
          <p:nvPr/>
        </p:nvSpPr>
        <p:spPr>
          <a:xfrm>
            <a:off x="10838794" y="10515600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5746908-E8E0-3547-87B7-7BA2468D0A61}"/>
              </a:ext>
            </a:extLst>
          </p:cNvPr>
          <p:cNvSpPr/>
          <p:nvPr/>
        </p:nvSpPr>
        <p:spPr>
          <a:xfrm>
            <a:off x="14767553" y="7828125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396A789-3D9D-7C42-A4F5-7623BB827056}"/>
              </a:ext>
            </a:extLst>
          </p:cNvPr>
          <p:cNvSpPr/>
          <p:nvPr/>
        </p:nvSpPr>
        <p:spPr>
          <a:xfrm>
            <a:off x="13297552" y="9610797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9D059CA-F0B8-E14D-8459-30617A8B3697}"/>
              </a:ext>
            </a:extLst>
          </p:cNvPr>
          <p:cNvSpPr/>
          <p:nvPr/>
        </p:nvSpPr>
        <p:spPr>
          <a:xfrm>
            <a:off x="23874215" y="15819692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C83A5D-8048-CF42-9F44-1EB2E9E306D0}"/>
              </a:ext>
            </a:extLst>
          </p:cNvPr>
          <p:cNvSpPr/>
          <p:nvPr/>
        </p:nvSpPr>
        <p:spPr>
          <a:xfrm>
            <a:off x="29366351" y="11628435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28A44B9-52D2-1340-86DD-41853CE12A24}"/>
              </a:ext>
            </a:extLst>
          </p:cNvPr>
          <p:cNvSpPr/>
          <p:nvPr/>
        </p:nvSpPr>
        <p:spPr>
          <a:xfrm>
            <a:off x="34445608" y="13663269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F3F6F19-6BF9-4C4F-880D-04F80327E424}"/>
              </a:ext>
            </a:extLst>
          </p:cNvPr>
          <p:cNvSpPr/>
          <p:nvPr/>
        </p:nvSpPr>
        <p:spPr>
          <a:xfrm>
            <a:off x="8762264" y="8583704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5AB8CA2-0F34-B64A-B08F-24D5B03E2651}"/>
              </a:ext>
            </a:extLst>
          </p:cNvPr>
          <p:cNvSpPr txBox="1"/>
          <p:nvPr/>
        </p:nvSpPr>
        <p:spPr>
          <a:xfrm>
            <a:off x="4622801" y="355600"/>
            <a:ext cx="24941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Persistent Mobile Ocean Observing: </a:t>
            </a:r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Marine Vehicle Highways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D8D2BCD-F9ED-5E4A-9E2F-4ECEAE544956}"/>
              </a:ext>
            </a:extLst>
          </p:cNvPr>
          <p:cNvSpPr/>
          <p:nvPr/>
        </p:nvSpPr>
        <p:spPr>
          <a:xfrm>
            <a:off x="27801822" y="16784126"/>
            <a:ext cx="9382781" cy="249795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0" rIns="365760" rtlCol="0" anchor="ctr"/>
          <a:lstStyle/>
          <a:p>
            <a:r>
              <a:rPr lang="en-US" sz="3600" dirty="0"/>
              <a:t>MVH route – arrays of service stations</a:t>
            </a:r>
          </a:p>
          <a:p>
            <a:endParaRPr lang="en-US" sz="3600" dirty="0"/>
          </a:p>
          <a:p>
            <a:r>
              <a:rPr lang="en-US" sz="3600" dirty="0"/>
              <a:t>Vehicle maintenance site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7DA2B4-76A4-6541-8567-4A10C2A9F3C8}"/>
              </a:ext>
            </a:extLst>
          </p:cNvPr>
          <p:cNvSpPr txBox="1"/>
          <p:nvPr/>
        </p:nvSpPr>
        <p:spPr>
          <a:xfrm>
            <a:off x="9714706" y="1555929"/>
            <a:ext cx="180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Dana Manalang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, William Wilcock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, Kendra Daly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A7EDDA8-6215-F649-B2B5-997952C8103B}"/>
              </a:ext>
            </a:extLst>
          </p:cNvPr>
          <p:cNvSpPr txBox="1"/>
          <p:nvPr/>
        </p:nvSpPr>
        <p:spPr>
          <a:xfrm>
            <a:off x="9705714" y="2435493"/>
            <a:ext cx="180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University of Washington, </a:t>
            </a:r>
            <a:r>
              <a:rPr lang="en-US" sz="4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2</a:t>
            </a: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University of South Florida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18855F4-28E0-4045-99A1-D91519150098}"/>
              </a:ext>
            </a:extLst>
          </p:cNvPr>
          <p:cNvCxnSpPr/>
          <p:nvPr/>
        </p:nvCxnSpPr>
        <p:spPr>
          <a:xfrm>
            <a:off x="28328524" y="17326168"/>
            <a:ext cx="602298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FD88369-294B-F543-830F-26EFD31D3DB8}"/>
              </a:ext>
            </a:extLst>
          </p:cNvPr>
          <p:cNvSpPr/>
          <p:nvPr/>
        </p:nvSpPr>
        <p:spPr>
          <a:xfrm>
            <a:off x="28348319" y="18220838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3A64458-BD88-A043-B20A-9D96E0735A30}"/>
              </a:ext>
            </a:extLst>
          </p:cNvPr>
          <p:cNvSpPr txBox="1"/>
          <p:nvPr/>
        </p:nvSpPr>
        <p:spPr>
          <a:xfrm>
            <a:off x="24833399" y="4411805"/>
            <a:ext cx="9971448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55600" dir="8100000" algn="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ü"/>
            </a:pPr>
            <a:r>
              <a:rPr lang="en-US" sz="5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Exponential decrease in cost per measurement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en-US" sz="5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Exponential increase in AUV operations  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en-US" sz="5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Testable on smaller scales</a:t>
            </a: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2D57F883-2414-D24C-9862-A2095771AD22}"/>
              </a:ext>
            </a:extLst>
          </p:cNvPr>
          <p:cNvSpPr/>
          <p:nvPr/>
        </p:nvSpPr>
        <p:spPr>
          <a:xfrm>
            <a:off x="28775025" y="15144750"/>
            <a:ext cx="8372475" cy="1670424"/>
          </a:xfrm>
          <a:custGeom>
            <a:avLst/>
            <a:gdLst>
              <a:gd name="connsiteX0" fmla="*/ 0 w 8372475"/>
              <a:gd name="connsiteY0" fmla="*/ 0 h 1670424"/>
              <a:gd name="connsiteX1" fmla="*/ 685800 w 8372475"/>
              <a:gd name="connsiteY1" fmla="*/ 628650 h 1670424"/>
              <a:gd name="connsiteX2" fmla="*/ 1085850 w 8372475"/>
              <a:gd name="connsiteY2" fmla="*/ 1285875 h 1670424"/>
              <a:gd name="connsiteX3" fmla="*/ 1885950 w 8372475"/>
              <a:gd name="connsiteY3" fmla="*/ 628650 h 1670424"/>
              <a:gd name="connsiteX4" fmla="*/ 2657475 w 8372475"/>
              <a:gd name="connsiteY4" fmla="*/ 657225 h 1670424"/>
              <a:gd name="connsiteX5" fmla="*/ 3314700 w 8372475"/>
              <a:gd name="connsiteY5" fmla="*/ 828675 h 1670424"/>
              <a:gd name="connsiteX6" fmla="*/ 4457700 w 8372475"/>
              <a:gd name="connsiteY6" fmla="*/ 828675 h 1670424"/>
              <a:gd name="connsiteX7" fmla="*/ 4657725 w 8372475"/>
              <a:gd name="connsiteY7" fmla="*/ 1143000 h 1670424"/>
              <a:gd name="connsiteX8" fmla="*/ 5343525 w 8372475"/>
              <a:gd name="connsiteY8" fmla="*/ 1257300 h 1670424"/>
              <a:gd name="connsiteX9" fmla="*/ 6286500 w 8372475"/>
              <a:gd name="connsiteY9" fmla="*/ 942975 h 1670424"/>
              <a:gd name="connsiteX10" fmla="*/ 6886575 w 8372475"/>
              <a:gd name="connsiteY10" fmla="*/ 1314450 h 1670424"/>
              <a:gd name="connsiteX11" fmla="*/ 7486650 w 8372475"/>
              <a:gd name="connsiteY11" fmla="*/ 1571625 h 1670424"/>
              <a:gd name="connsiteX12" fmla="*/ 8029575 w 8372475"/>
              <a:gd name="connsiteY12" fmla="*/ 1657350 h 1670424"/>
              <a:gd name="connsiteX13" fmla="*/ 8372475 w 8372475"/>
              <a:gd name="connsiteY13" fmla="*/ 1314450 h 167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72475" h="1670424">
                <a:moveTo>
                  <a:pt x="0" y="0"/>
                </a:moveTo>
                <a:cubicBezTo>
                  <a:pt x="252412" y="207169"/>
                  <a:pt x="504825" y="414338"/>
                  <a:pt x="685800" y="628650"/>
                </a:cubicBezTo>
                <a:cubicBezTo>
                  <a:pt x="866775" y="842963"/>
                  <a:pt x="885825" y="1285875"/>
                  <a:pt x="1085850" y="1285875"/>
                </a:cubicBezTo>
                <a:cubicBezTo>
                  <a:pt x="1285875" y="1285875"/>
                  <a:pt x="1624013" y="733425"/>
                  <a:pt x="1885950" y="628650"/>
                </a:cubicBezTo>
                <a:cubicBezTo>
                  <a:pt x="2147887" y="523875"/>
                  <a:pt x="2419350" y="623887"/>
                  <a:pt x="2657475" y="657225"/>
                </a:cubicBezTo>
                <a:cubicBezTo>
                  <a:pt x="2895600" y="690563"/>
                  <a:pt x="3014663" y="800100"/>
                  <a:pt x="3314700" y="828675"/>
                </a:cubicBezTo>
                <a:cubicBezTo>
                  <a:pt x="3614737" y="857250"/>
                  <a:pt x="4233863" y="776288"/>
                  <a:pt x="4457700" y="828675"/>
                </a:cubicBezTo>
                <a:cubicBezTo>
                  <a:pt x="4681538" y="881063"/>
                  <a:pt x="4510088" y="1071563"/>
                  <a:pt x="4657725" y="1143000"/>
                </a:cubicBezTo>
                <a:cubicBezTo>
                  <a:pt x="4805362" y="1214437"/>
                  <a:pt x="5072063" y="1290638"/>
                  <a:pt x="5343525" y="1257300"/>
                </a:cubicBezTo>
                <a:cubicBezTo>
                  <a:pt x="5614988" y="1223963"/>
                  <a:pt x="6029325" y="933450"/>
                  <a:pt x="6286500" y="942975"/>
                </a:cubicBezTo>
                <a:cubicBezTo>
                  <a:pt x="6543675" y="952500"/>
                  <a:pt x="6686550" y="1209675"/>
                  <a:pt x="6886575" y="1314450"/>
                </a:cubicBezTo>
                <a:cubicBezTo>
                  <a:pt x="7086600" y="1419225"/>
                  <a:pt x="7296150" y="1514475"/>
                  <a:pt x="7486650" y="1571625"/>
                </a:cubicBezTo>
                <a:cubicBezTo>
                  <a:pt x="7677150" y="1628775"/>
                  <a:pt x="7881937" y="1700213"/>
                  <a:pt x="8029575" y="1657350"/>
                </a:cubicBezTo>
                <a:cubicBezTo>
                  <a:pt x="8177213" y="1614487"/>
                  <a:pt x="8274844" y="1464468"/>
                  <a:pt x="8372475" y="1314450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FAE20294-4C97-0F4C-A365-6C8830A62EFE}"/>
              </a:ext>
            </a:extLst>
          </p:cNvPr>
          <p:cNvSpPr/>
          <p:nvPr/>
        </p:nvSpPr>
        <p:spPr>
          <a:xfrm>
            <a:off x="114300" y="16259175"/>
            <a:ext cx="14401800" cy="3070348"/>
          </a:xfrm>
          <a:custGeom>
            <a:avLst/>
            <a:gdLst>
              <a:gd name="connsiteX0" fmla="*/ 0 w 14401800"/>
              <a:gd name="connsiteY0" fmla="*/ 0 h 3070348"/>
              <a:gd name="connsiteX1" fmla="*/ 828675 w 14401800"/>
              <a:gd name="connsiteY1" fmla="*/ 971550 h 3070348"/>
              <a:gd name="connsiteX2" fmla="*/ 1400175 w 14401800"/>
              <a:gd name="connsiteY2" fmla="*/ 1743075 h 3070348"/>
              <a:gd name="connsiteX3" fmla="*/ 3429000 w 14401800"/>
              <a:gd name="connsiteY3" fmla="*/ 3028950 h 3070348"/>
              <a:gd name="connsiteX4" fmla="*/ 5372100 w 14401800"/>
              <a:gd name="connsiteY4" fmla="*/ 2714625 h 3070348"/>
              <a:gd name="connsiteX5" fmla="*/ 6429375 w 14401800"/>
              <a:gd name="connsiteY5" fmla="*/ 2314575 h 3070348"/>
              <a:gd name="connsiteX6" fmla="*/ 7115175 w 14401800"/>
              <a:gd name="connsiteY6" fmla="*/ 2314575 h 3070348"/>
              <a:gd name="connsiteX7" fmla="*/ 7772400 w 14401800"/>
              <a:gd name="connsiteY7" fmla="*/ 1971675 h 3070348"/>
              <a:gd name="connsiteX8" fmla="*/ 9029700 w 14401800"/>
              <a:gd name="connsiteY8" fmla="*/ 2171700 h 3070348"/>
              <a:gd name="connsiteX9" fmla="*/ 11544300 w 14401800"/>
              <a:gd name="connsiteY9" fmla="*/ 1885950 h 3070348"/>
              <a:gd name="connsiteX10" fmla="*/ 14401800 w 14401800"/>
              <a:gd name="connsiteY10" fmla="*/ 2286000 h 307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01800" h="3070348">
                <a:moveTo>
                  <a:pt x="0" y="0"/>
                </a:moveTo>
                <a:cubicBezTo>
                  <a:pt x="297656" y="340519"/>
                  <a:pt x="595313" y="681038"/>
                  <a:pt x="828675" y="971550"/>
                </a:cubicBezTo>
                <a:cubicBezTo>
                  <a:pt x="1062038" y="1262063"/>
                  <a:pt x="966788" y="1400175"/>
                  <a:pt x="1400175" y="1743075"/>
                </a:cubicBezTo>
                <a:cubicBezTo>
                  <a:pt x="1833563" y="2085975"/>
                  <a:pt x="2767013" y="2867025"/>
                  <a:pt x="3429000" y="3028950"/>
                </a:cubicBezTo>
                <a:cubicBezTo>
                  <a:pt x="4090987" y="3190875"/>
                  <a:pt x="4872038" y="2833688"/>
                  <a:pt x="5372100" y="2714625"/>
                </a:cubicBezTo>
                <a:cubicBezTo>
                  <a:pt x="5872163" y="2595563"/>
                  <a:pt x="6138863" y="2381250"/>
                  <a:pt x="6429375" y="2314575"/>
                </a:cubicBezTo>
                <a:cubicBezTo>
                  <a:pt x="6719887" y="2247900"/>
                  <a:pt x="6891337" y="2371725"/>
                  <a:pt x="7115175" y="2314575"/>
                </a:cubicBezTo>
                <a:cubicBezTo>
                  <a:pt x="7339013" y="2257425"/>
                  <a:pt x="7453313" y="1995487"/>
                  <a:pt x="7772400" y="1971675"/>
                </a:cubicBezTo>
                <a:cubicBezTo>
                  <a:pt x="8091487" y="1947863"/>
                  <a:pt x="8401050" y="2185988"/>
                  <a:pt x="9029700" y="2171700"/>
                </a:cubicBezTo>
                <a:cubicBezTo>
                  <a:pt x="9658350" y="2157413"/>
                  <a:pt x="10648950" y="1866900"/>
                  <a:pt x="11544300" y="1885950"/>
                </a:cubicBezTo>
                <a:cubicBezTo>
                  <a:pt x="12439650" y="1905000"/>
                  <a:pt x="13420725" y="2095500"/>
                  <a:pt x="14401800" y="2286000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4502631-9192-6B4F-B8E2-16288792E7DB}"/>
              </a:ext>
            </a:extLst>
          </p:cNvPr>
          <p:cNvSpPr/>
          <p:nvPr/>
        </p:nvSpPr>
        <p:spPr>
          <a:xfrm>
            <a:off x="14290742" y="18199555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9DA7871-24C9-4F42-969E-C2D044D74F15}"/>
              </a:ext>
            </a:extLst>
          </p:cNvPr>
          <p:cNvSpPr/>
          <p:nvPr/>
        </p:nvSpPr>
        <p:spPr>
          <a:xfrm>
            <a:off x="-143449" y="15979962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20F34B-1532-2042-8774-B00EF9B118E0}"/>
              </a:ext>
            </a:extLst>
          </p:cNvPr>
          <p:cNvSpPr txBox="1"/>
          <p:nvPr/>
        </p:nvSpPr>
        <p:spPr>
          <a:xfrm>
            <a:off x="968378" y="9602216"/>
            <a:ext cx="9971448" cy="10495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457200" dir="18900000" algn="b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2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Marine Vehicle Highways (MVH):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Global infrastructure for Ocean and Planetary Health Monitoring by a fleet of marine vehicles compatible with standard interface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Observe difficult-to-predict transient events that drive ocean processes not accessible to fixed instrumentation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Opportunity for global partnerships and open to any vehicle developer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301F2A8-3007-3741-B8F7-8BCAEDA1C96E}"/>
              </a:ext>
            </a:extLst>
          </p:cNvPr>
          <p:cNvSpPr/>
          <p:nvPr/>
        </p:nvSpPr>
        <p:spPr>
          <a:xfrm>
            <a:off x="33131603" y="15613673"/>
            <a:ext cx="562708" cy="5263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346" y="104931"/>
            <a:ext cx="37205587" cy="20821338"/>
          </a:xfrm>
          <a:prstGeom prst="rect">
            <a:avLst/>
          </a:prstGeom>
          <a:noFill/>
          <a:ln w="2540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71D51A5-F99B-454D-8DC0-7D9CC71B8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7" t="-19036" r="38027" b="-366"/>
          <a:stretch/>
        </p:blipFill>
        <p:spPr>
          <a:xfrm>
            <a:off x="29786869" y="-182880"/>
            <a:ext cx="7412994" cy="210677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t="-10961" r="18909"/>
          <a:stretch/>
        </p:blipFill>
        <p:spPr>
          <a:xfrm>
            <a:off x="15042776" y="1392868"/>
            <a:ext cx="7445985" cy="19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3729" r="22023" b="2607"/>
          <a:stretch/>
        </p:blipFill>
        <p:spPr>
          <a:xfrm>
            <a:off x="20559" y="5210631"/>
            <a:ext cx="7589520" cy="157745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9317" t="729" r="41329"/>
          <a:stretch/>
        </p:blipFill>
        <p:spPr>
          <a:xfrm>
            <a:off x="7591161" y="3358823"/>
            <a:ext cx="7455733" cy="176325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3747" r="51876" b="-166"/>
          <a:stretch/>
        </p:blipFill>
        <p:spPr>
          <a:xfrm>
            <a:off x="22479399" y="3358823"/>
            <a:ext cx="7494292" cy="17672377"/>
          </a:xfrm>
          <a:prstGeom prst="rect">
            <a:avLst/>
          </a:prstGeom>
        </p:spPr>
      </p:pic>
      <p:sp>
        <p:nvSpPr>
          <p:cNvPr id="14" name="Snip Same Side Corner Rectangle 13">
            <a:hlinkClick r:id="rId7" action="ppaction://hlinksldjump"/>
          </p:cNvPr>
          <p:cNvSpPr/>
          <p:nvPr/>
        </p:nvSpPr>
        <p:spPr>
          <a:xfrm flipV="1">
            <a:off x="6854906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Same Side Corner Rectangle 9">
            <a:hlinkClick r:id="rId8" action="ppaction://hlinksldjump"/>
          </p:cNvPr>
          <p:cNvSpPr/>
          <p:nvPr/>
        </p:nvSpPr>
        <p:spPr>
          <a:xfrm flipV="1">
            <a:off x="119919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921" y="104931"/>
            <a:ext cx="37205587" cy="20821338"/>
          </a:xfrm>
          <a:prstGeom prst="rect">
            <a:avLst/>
          </a:prstGeom>
          <a:noFill/>
          <a:ln w="2540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37463413" cy="3383280"/>
          </a:xfrm>
          <a:prstGeom prst="rect">
            <a:avLst/>
          </a:prstGeom>
          <a:solidFill>
            <a:srgbClr val="588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>
            <a:hlinkClick r:id="rId9" action="ppaction://hlinksldjump"/>
          </p:cNvPr>
          <p:cNvSpPr/>
          <p:nvPr/>
        </p:nvSpPr>
        <p:spPr>
          <a:xfrm flipV="1">
            <a:off x="3472719" y="3383280"/>
            <a:ext cx="3352800" cy="309880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827" y="660589"/>
            <a:ext cx="36899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Interactive!</a:t>
            </a:r>
          </a:p>
          <a:p>
            <a: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Click on any of these bubbles </a:t>
            </a:r>
            <a:r>
              <a:rPr lang="en-US" sz="3200" i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to jump </a:t>
            </a:r>
            <a: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to each section</a:t>
            </a:r>
          </a:p>
        </p:txBody>
      </p:sp>
      <p:sp>
        <p:nvSpPr>
          <p:cNvPr id="17" name="TextBox 16">
            <a:hlinkClick r:id="rId7" action="ppaction://hlinksldjump"/>
          </p:cNvPr>
          <p:cNvSpPr txBox="1"/>
          <p:nvPr/>
        </p:nvSpPr>
        <p:spPr>
          <a:xfrm>
            <a:off x="6796128" y="4067825"/>
            <a:ext cx="33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TECH</a:t>
            </a: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06EC1216-1EA8-5E4B-BB09-0F091968D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64970" y="660589"/>
            <a:ext cx="7247567" cy="1937653"/>
          </a:xfrm>
          <a:prstGeom prst="rect">
            <a:avLst/>
          </a:prstGeom>
        </p:spPr>
      </p:pic>
      <p:sp>
        <p:nvSpPr>
          <p:cNvPr id="24" name="TextBox 23">
            <a:hlinkClick r:id="rId8" action="ppaction://hlinksldjump"/>
          </p:cNvPr>
          <p:cNvSpPr txBox="1"/>
          <p:nvPr/>
        </p:nvSpPr>
        <p:spPr>
          <a:xfrm>
            <a:off x="119919" y="4067825"/>
            <a:ext cx="33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CONCEPT</a:t>
            </a:r>
            <a:endParaRPr lang="en-US" sz="3600" b="1" dirty="0">
              <a:solidFill>
                <a:schemeClr val="bg1"/>
              </a:solidFill>
              <a:latin typeface="FUTURA MEDIUM" panose="020B0602020204020303" pitchFamily="34" charset="-79"/>
              <a:ea typeface="Palatino" pitchFamily="2" charset="77"/>
              <a:cs typeface="FUTURA MEDIUM" panose="020B0602020204020303" pitchFamily="34" charset="-79"/>
            </a:endParaRPr>
          </a:p>
        </p:txBody>
      </p:sp>
      <p:sp>
        <p:nvSpPr>
          <p:cNvPr id="25" name="TextBox 24">
            <a:hlinkClick r:id="rId8" action="ppaction://hlinksldjump"/>
          </p:cNvPr>
          <p:cNvSpPr txBox="1"/>
          <p:nvPr/>
        </p:nvSpPr>
        <p:spPr>
          <a:xfrm>
            <a:off x="3626455" y="4890869"/>
            <a:ext cx="307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SCIENCE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24" y="9312493"/>
            <a:ext cx="2724164" cy="21172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276" y="16354218"/>
            <a:ext cx="886460" cy="9642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/>
          <a:stretch/>
        </p:blipFill>
        <p:spPr>
          <a:xfrm>
            <a:off x="16332994" y="15312284"/>
            <a:ext cx="1791930" cy="1466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38296F-C343-EB4C-AF92-E17774F48085}"/>
              </a:ext>
            </a:extLst>
          </p:cNvPr>
          <p:cNvSpPr txBox="1"/>
          <p:nvPr/>
        </p:nvSpPr>
        <p:spPr>
          <a:xfrm>
            <a:off x="523930" y="16470954"/>
            <a:ext cx="68648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Submarine eruptive plumes are energetic and transient. AUVs will measure chemical content and collect samples for E-DNA analysis as the plume ascends within the water column.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4E3662-47B6-4942-B134-E32EBC8A3D7B}"/>
              </a:ext>
            </a:extLst>
          </p:cNvPr>
          <p:cNvSpPr txBox="1"/>
          <p:nvPr/>
        </p:nvSpPr>
        <p:spPr>
          <a:xfrm>
            <a:off x="7847594" y="6598271"/>
            <a:ext cx="6864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Repeated year-round surveys of coral reefs reveal critical indications of reef health.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70BD4A-55AB-5E49-9DE8-A6C2356D1517}"/>
              </a:ext>
            </a:extLst>
          </p:cNvPr>
          <p:cNvSpPr txBox="1"/>
          <p:nvPr/>
        </p:nvSpPr>
        <p:spPr>
          <a:xfrm>
            <a:off x="15377235" y="4176348"/>
            <a:ext cx="68648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Repeated sea-ice and ecosystem surveys are critical to understanding the rapidly changing Arctic.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AAE679-5079-C849-9812-D232CE4E39CD}"/>
              </a:ext>
            </a:extLst>
          </p:cNvPr>
          <p:cNvSpPr txBox="1"/>
          <p:nvPr/>
        </p:nvSpPr>
        <p:spPr>
          <a:xfrm>
            <a:off x="22986246" y="6308905"/>
            <a:ext cx="68648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Vehicles detecting  meanders of the Gulf Stream near the continental shelf will advance understanding of effects on coastal circulation and shelf ecosystems.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2FBCD5D-BCA9-114E-AC23-1E65F9EEF8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499" y="8649814"/>
            <a:ext cx="2006650" cy="104282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02109F7-9CF2-C24D-B197-B43F1136CAAE}"/>
              </a:ext>
            </a:extLst>
          </p:cNvPr>
          <p:cNvSpPr txBox="1"/>
          <p:nvPr/>
        </p:nvSpPr>
        <p:spPr>
          <a:xfrm>
            <a:off x="30211014" y="12808495"/>
            <a:ext cx="68648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Because vehicles can recharge and offload data  along the route, they have increased payload capacity for mission-critical instruments like sonars, laser scanners, samplers, manipulators, high resolution camera systems, and E-DNA systems.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CFBC71-BCC8-8F46-8A89-1BD0E684212E}"/>
              </a:ext>
            </a:extLst>
          </p:cNvPr>
          <p:cNvSpPr txBox="1"/>
          <p:nvPr/>
        </p:nvSpPr>
        <p:spPr>
          <a:xfrm>
            <a:off x="4622801" y="355600"/>
            <a:ext cx="24941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Persistent Mobile Ocean Observing: </a:t>
            </a:r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Marine Vehicle Highways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9080A5-4F30-9C4E-B877-A33983B7C17C}"/>
              </a:ext>
            </a:extLst>
          </p:cNvPr>
          <p:cNvSpPr txBox="1"/>
          <p:nvPr/>
        </p:nvSpPr>
        <p:spPr>
          <a:xfrm>
            <a:off x="9714706" y="1555929"/>
            <a:ext cx="180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Dana Manalang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, William Wilcock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, Kendra Daly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C021B6-06C6-CE4E-8D1A-8A5853E23160}"/>
              </a:ext>
            </a:extLst>
          </p:cNvPr>
          <p:cNvSpPr txBox="1"/>
          <p:nvPr/>
        </p:nvSpPr>
        <p:spPr>
          <a:xfrm>
            <a:off x="9705714" y="2435493"/>
            <a:ext cx="180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University of Washington, </a:t>
            </a:r>
            <a:r>
              <a:rPr lang="en-US" sz="4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2</a:t>
            </a: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University of South Florida</a:t>
            </a:r>
          </a:p>
        </p:txBody>
      </p:sp>
    </p:spTree>
    <p:extLst>
      <p:ext uri="{BB962C8B-B14F-4D97-AF65-F5344CB8AC3E}">
        <p14:creationId xmlns:p14="http://schemas.microsoft.com/office/powerpoint/2010/main" val="5431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erspective-subduction-zone.png" descr="perspective-subduction-zone.png"/>
          <p:cNvPicPr>
            <a:picLocks/>
          </p:cNvPicPr>
          <p:nvPr/>
        </p:nvPicPr>
        <p:blipFill rotWithShape="1">
          <a:blip r:embed="rId2"/>
          <a:srcRect l="12453" r="5000" b="18293"/>
          <a:stretch/>
        </p:blipFill>
        <p:spPr>
          <a:xfrm>
            <a:off x="131832" y="5814487"/>
            <a:ext cx="37193676" cy="15111782"/>
          </a:xfrm>
          <a:prstGeom prst="rect">
            <a:avLst/>
          </a:prstGeom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810" y="8128901"/>
            <a:ext cx="697900" cy="587829"/>
          </a:xfrm>
          <a:prstGeom prst="rect">
            <a:avLst/>
          </a:prstGeom>
        </p:spPr>
      </p:pic>
      <p:sp>
        <p:nvSpPr>
          <p:cNvPr id="35" name="Shape"/>
          <p:cNvSpPr/>
          <p:nvPr/>
        </p:nvSpPr>
        <p:spPr>
          <a:xfrm>
            <a:off x="31138" y="0"/>
            <a:ext cx="37376649" cy="687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589" y="0"/>
                </a:lnTo>
                <a:lnTo>
                  <a:pt x="21600" y="21600"/>
                </a:lnTo>
                <a:cubicBezTo>
                  <a:pt x="17981" y="20824"/>
                  <a:pt x="14364" y="20363"/>
                  <a:pt x="10747" y="20216"/>
                </a:cubicBezTo>
                <a:cubicBezTo>
                  <a:pt x="7177" y="20071"/>
                  <a:pt x="3607" y="20233"/>
                  <a:pt x="35" y="207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51711">
                <a:srgbClr val="447DBA"/>
              </a:gs>
              <a:gs pos="100000">
                <a:srgbClr val="85B6D5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8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54" name="SubductionOnePage_10-8-12.jpg" descr="SubductionOnePage_10-8-12.jpg"/>
          <p:cNvPicPr>
            <a:picLocks noChangeAspect="1"/>
          </p:cNvPicPr>
          <p:nvPr/>
        </p:nvPicPr>
        <p:blipFill>
          <a:blip r:embed="rId4"/>
          <a:srcRect l="75735" t="3403" r="18688" b="92284"/>
          <a:stretch>
            <a:fillRect/>
          </a:stretch>
        </p:blipFill>
        <p:spPr>
          <a:xfrm>
            <a:off x="14536316" y="2633256"/>
            <a:ext cx="2725286" cy="2725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8" y="0"/>
                </a:cubicBez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  <a:effectLst>
            <a:outerShdw blurRad="152400" dir="3060000" rotWithShape="0">
              <a:srgbClr val="000000">
                <a:alpha val="50000"/>
              </a:srgbClr>
            </a:outerShdw>
          </a:effectLst>
        </p:spPr>
      </p:pic>
      <p:pic>
        <p:nvPicPr>
          <p:cNvPr id="37" name="perspective-subduction-zone-land.png" descr="perspective-subduction-zone-land.png"/>
          <p:cNvPicPr>
            <a:picLocks noChangeAspect="1"/>
          </p:cNvPicPr>
          <p:nvPr/>
        </p:nvPicPr>
        <p:blipFill>
          <a:blip r:embed="rId5"/>
          <a:srcRect r="25543"/>
          <a:stretch>
            <a:fillRect/>
          </a:stretch>
        </p:blipFill>
        <p:spPr>
          <a:xfrm>
            <a:off x="12181849" y="5915779"/>
            <a:ext cx="25157572" cy="7605058"/>
          </a:xfrm>
          <a:prstGeom prst="rect">
            <a:avLst/>
          </a:prstGeom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8" name="Rectangle"/>
          <p:cNvSpPr/>
          <p:nvPr/>
        </p:nvSpPr>
        <p:spPr>
          <a:xfrm>
            <a:off x="131832" y="10047720"/>
            <a:ext cx="37253472" cy="10878550"/>
          </a:xfrm>
          <a:prstGeom prst="rect">
            <a:avLst/>
          </a:prstGeom>
          <a:gradFill>
            <a:gsLst>
              <a:gs pos="64">
                <a:srgbClr val="08171C">
                  <a:alpha val="25059"/>
                </a:srgbClr>
              </a:gs>
              <a:gs pos="100000">
                <a:srgbClr val="5FC7E7">
                  <a:alpha val="13365"/>
                </a:srgbClr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8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40" name="Line"/>
          <p:cNvSpPr/>
          <p:nvPr/>
        </p:nvSpPr>
        <p:spPr>
          <a:xfrm rot="-6180000" flipH="1">
            <a:off x="32788351" y="7972308"/>
            <a:ext cx="1258723" cy="11001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29" h="21600" extrusionOk="0">
                <a:moveTo>
                  <a:pt x="7353" y="21600"/>
                </a:moveTo>
                <a:lnTo>
                  <a:pt x="3861" y="19472"/>
                </a:lnTo>
                <a:cubicBezTo>
                  <a:pt x="-1771" y="15847"/>
                  <a:pt x="-1226" y="12222"/>
                  <a:pt x="5398" y="8593"/>
                </a:cubicBezTo>
                <a:cubicBezTo>
                  <a:pt x="10644" y="5719"/>
                  <a:pt x="19829" y="2800"/>
                  <a:pt x="19829" y="0"/>
                </a:cubicBezTo>
              </a:path>
            </a:pathLst>
          </a:cu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159000">
              <a:defRPr sz="148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37463413" cy="3383280"/>
          </a:xfrm>
          <a:prstGeom prst="rect">
            <a:avLst/>
          </a:prstGeom>
          <a:solidFill>
            <a:srgbClr val="588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32827" y="660589"/>
            <a:ext cx="36899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Interactive!</a:t>
            </a:r>
          </a:p>
          <a:p>
            <a: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Click on any of these bubbles </a:t>
            </a:r>
            <a:r>
              <a:rPr lang="en-US" sz="3200" i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to jump </a:t>
            </a:r>
            <a: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to each section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2801" y="355600"/>
            <a:ext cx="24941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Persistent Mobile Ocean Observing: </a:t>
            </a:r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Marine Vehicle Highways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14706" y="1555929"/>
            <a:ext cx="180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Dana Manalang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, William Wilcock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, Kendra Daly</a:t>
            </a:r>
            <a:r>
              <a:rPr lang="en-US" sz="5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05714" y="2435493"/>
            <a:ext cx="180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1</a:t>
            </a: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University of Washington, </a:t>
            </a:r>
            <a:r>
              <a:rPr lang="en-US" sz="4400" baseline="300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2</a:t>
            </a: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University of South Florida</a:t>
            </a: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6E8BFAFD-2E8C-F143-85E2-BEDBDA5B8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4970" y="660589"/>
            <a:ext cx="7247567" cy="1937653"/>
          </a:xfrm>
          <a:prstGeom prst="rect">
            <a:avLst/>
          </a:prstGeom>
        </p:spPr>
      </p:pic>
      <p:sp>
        <p:nvSpPr>
          <p:cNvPr id="26" name="Snip Same Side Corner Rectangle 25">
            <a:hlinkClick r:id="rId7" action="ppaction://hlinksldjump"/>
          </p:cNvPr>
          <p:cNvSpPr/>
          <p:nvPr/>
        </p:nvSpPr>
        <p:spPr>
          <a:xfrm flipV="1">
            <a:off x="3472719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8" name="TextBox 27">
            <a:hlinkClick r:id="rId7" action="ppaction://hlinksldjump"/>
          </p:cNvPr>
          <p:cNvSpPr txBox="1"/>
          <p:nvPr/>
        </p:nvSpPr>
        <p:spPr>
          <a:xfrm>
            <a:off x="3491732" y="4067825"/>
            <a:ext cx="33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SCIENCE</a:t>
            </a:r>
          </a:p>
        </p:txBody>
      </p:sp>
      <p:sp>
        <p:nvSpPr>
          <p:cNvPr id="31" name="Snip Same Side Corner Rectangle 30">
            <a:hlinkClick r:id="rId8" action="ppaction://hlinksldjump"/>
          </p:cNvPr>
          <p:cNvSpPr/>
          <p:nvPr/>
        </p:nvSpPr>
        <p:spPr>
          <a:xfrm flipV="1">
            <a:off x="119919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119919" y="4067825"/>
            <a:ext cx="33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CONCEPT</a:t>
            </a:r>
            <a:endParaRPr lang="en-US" sz="3600" b="1" dirty="0">
              <a:solidFill>
                <a:schemeClr val="bg1"/>
              </a:solidFill>
              <a:latin typeface="FUTURA MEDIUM" panose="020B0602020204020303" pitchFamily="34" charset="-79"/>
              <a:ea typeface="Palatino" pitchFamily="2" charset="77"/>
              <a:cs typeface="FUTURA MEDIUM" panose="020B0602020204020303" pitchFamily="34" charset="-79"/>
            </a:endParaRPr>
          </a:p>
        </p:txBody>
      </p:sp>
      <p:sp>
        <p:nvSpPr>
          <p:cNvPr id="48" name="Line"/>
          <p:cNvSpPr/>
          <p:nvPr/>
        </p:nvSpPr>
        <p:spPr>
          <a:xfrm>
            <a:off x="11909858" y="13200865"/>
            <a:ext cx="1155189" cy="5429870"/>
          </a:xfrm>
          <a:custGeom>
            <a:avLst/>
            <a:gdLst>
              <a:gd name="connsiteX0" fmla="*/ 7353 w 7353"/>
              <a:gd name="connsiteY0" fmla="*/ 22231 h 22231"/>
              <a:gd name="connsiteX1" fmla="*/ 3861 w 7353"/>
              <a:gd name="connsiteY1" fmla="*/ 20103 h 22231"/>
              <a:gd name="connsiteX2" fmla="*/ 5398 w 7353"/>
              <a:gd name="connsiteY2" fmla="*/ 9224 h 22231"/>
              <a:gd name="connsiteX3" fmla="*/ 3219 w 7353"/>
              <a:gd name="connsiteY3" fmla="*/ 0 h 22231"/>
              <a:gd name="connsiteX0" fmla="*/ 5622 w 23463"/>
              <a:gd name="connsiteY0" fmla="*/ 10000 h 10000"/>
              <a:gd name="connsiteX1" fmla="*/ 23463 w 23463"/>
              <a:gd name="connsiteY1" fmla="*/ 8645 h 10000"/>
              <a:gd name="connsiteX2" fmla="*/ 2963 w 23463"/>
              <a:gd name="connsiteY2" fmla="*/ 4149 h 10000"/>
              <a:gd name="connsiteX3" fmla="*/ 0 w 23463"/>
              <a:gd name="connsiteY3" fmla="*/ 0 h 10000"/>
              <a:gd name="connsiteX0" fmla="*/ 0 w 48404"/>
              <a:gd name="connsiteY0" fmla="*/ 10511 h 10511"/>
              <a:gd name="connsiteX1" fmla="*/ 48404 w 48404"/>
              <a:gd name="connsiteY1" fmla="*/ 8645 h 10511"/>
              <a:gd name="connsiteX2" fmla="*/ 27904 w 48404"/>
              <a:gd name="connsiteY2" fmla="*/ 4149 h 10511"/>
              <a:gd name="connsiteX3" fmla="*/ 24941 w 48404"/>
              <a:gd name="connsiteY3" fmla="*/ 0 h 10511"/>
              <a:gd name="connsiteX0" fmla="*/ 0 w 44418"/>
              <a:gd name="connsiteY0" fmla="*/ 10511 h 10511"/>
              <a:gd name="connsiteX1" fmla="*/ 44418 w 44418"/>
              <a:gd name="connsiteY1" fmla="*/ 7736 h 10511"/>
              <a:gd name="connsiteX2" fmla="*/ 27904 w 44418"/>
              <a:gd name="connsiteY2" fmla="*/ 4149 h 10511"/>
              <a:gd name="connsiteX3" fmla="*/ 24941 w 44418"/>
              <a:gd name="connsiteY3" fmla="*/ 0 h 10511"/>
              <a:gd name="connsiteX0" fmla="*/ 0 w 44418"/>
              <a:gd name="connsiteY0" fmla="*/ 10511 h 10511"/>
              <a:gd name="connsiteX1" fmla="*/ 44418 w 44418"/>
              <a:gd name="connsiteY1" fmla="*/ 7736 h 10511"/>
              <a:gd name="connsiteX2" fmla="*/ 27904 w 44418"/>
              <a:gd name="connsiteY2" fmla="*/ 4149 h 10511"/>
              <a:gd name="connsiteX3" fmla="*/ 24941 w 44418"/>
              <a:gd name="connsiteY3" fmla="*/ 0 h 10511"/>
              <a:gd name="connsiteX0" fmla="*/ 0 w 53720"/>
              <a:gd name="connsiteY0" fmla="*/ 10795 h 10795"/>
              <a:gd name="connsiteX1" fmla="*/ 53720 w 53720"/>
              <a:gd name="connsiteY1" fmla="*/ 7736 h 10795"/>
              <a:gd name="connsiteX2" fmla="*/ 37206 w 53720"/>
              <a:gd name="connsiteY2" fmla="*/ 4149 h 10795"/>
              <a:gd name="connsiteX3" fmla="*/ 34243 w 53720"/>
              <a:gd name="connsiteY3" fmla="*/ 0 h 10795"/>
              <a:gd name="connsiteX0" fmla="*/ 0 w 53720"/>
              <a:gd name="connsiteY0" fmla="*/ 10795 h 10795"/>
              <a:gd name="connsiteX1" fmla="*/ 40140 w 53720"/>
              <a:gd name="connsiteY1" fmla="*/ 9659 h 10795"/>
              <a:gd name="connsiteX2" fmla="*/ 53720 w 53720"/>
              <a:gd name="connsiteY2" fmla="*/ 7736 h 10795"/>
              <a:gd name="connsiteX3" fmla="*/ 37206 w 53720"/>
              <a:gd name="connsiteY3" fmla="*/ 4149 h 10795"/>
              <a:gd name="connsiteX4" fmla="*/ 34243 w 53720"/>
              <a:gd name="connsiteY4" fmla="*/ 0 h 10795"/>
              <a:gd name="connsiteX0" fmla="*/ 0 w 53720"/>
              <a:gd name="connsiteY0" fmla="*/ 10795 h 10795"/>
              <a:gd name="connsiteX1" fmla="*/ 40140 w 53720"/>
              <a:gd name="connsiteY1" fmla="*/ 9659 h 10795"/>
              <a:gd name="connsiteX2" fmla="*/ 53720 w 53720"/>
              <a:gd name="connsiteY2" fmla="*/ 7736 h 10795"/>
              <a:gd name="connsiteX3" fmla="*/ 37206 w 53720"/>
              <a:gd name="connsiteY3" fmla="*/ 4149 h 10795"/>
              <a:gd name="connsiteX4" fmla="*/ 34243 w 53720"/>
              <a:gd name="connsiteY4" fmla="*/ 0 h 10795"/>
              <a:gd name="connsiteX0" fmla="*/ 0 w 53720"/>
              <a:gd name="connsiteY0" fmla="*/ 10795 h 10795"/>
              <a:gd name="connsiteX1" fmla="*/ 40140 w 53720"/>
              <a:gd name="connsiteY1" fmla="*/ 9659 h 10795"/>
              <a:gd name="connsiteX2" fmla="*/ 53720 w 53720"/>
              <a:gd name="connsiteY2" fmla="*/ 7736 h 10795"/>
              <a:gd name="connsiteX3" fmla="*/ 37206 w 53720"/>
              <a:gd name="connsiteY3" fmla="*/ 4149 h 10795"/>
              <a:gd name="connsiteX4" fmla="*/ 34243 w 53720"/>
              <a:gd name="connsiteY4" fmla="*/ 0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0" h="10795" extrusionOk="0">
                <a:moveTo>
                  <a:pt x="0" y="10795"/>
                </a:moveTo>
                <a:cubicBezTo>
                  <a:pt x="6026" y="10502"/>
                  <a:pt x="31187" y="10169"/>
                  <a:pt x="40140" y="9659"/>
                </a:cubicBezTo>
                <a:cubicBezTo>
                  <a:pt x="49093" y="9149"/>
                  <a:pt x="53545" y="8550"/>
                  <a:pt x="53720" y="7736"/>
                </a:cubicBezTo>
                <a:cubicBezTo>
                  <a:pt x="46060" y="6105"/>
                  <a:pt x="38829" y="6009"/>
                  <a:pt x="37206" y="4149"/>
                </a:cubicBezTo>
                <a:cubicBezTo>
                  <a:pt x="37697" y="2799"/>
                  <a:pt x="34243" y="1260"/>
                  <a:pt x="34243" y="0"/>
                </a:cubicBezTo>
              </a:path>
            </a:pathLst>
          </a:cu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159000">
              <a:defRPr sz="148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53" name="LEAP_profile.jpg" descr="LEAP_profile.jpg"/>
          <p:cNvPicPr>
            <a:picLocks noChangeAspect="1"/>
          </p:cNvPicPr>
          <p:nvPr/>
        </p:nvPicPr>
        <p:blipFill>
          <a:blip r:embed="rId9"/>
          <a:srcRect l="12532" t="1215" r="11288" b="56064"/>
          <a:stretch>
            <a:fillRect/>
          </a:stretch>
        </p:blipFill>
        <p:spPr>
          <a:xfrm flipH="1">
            <a:off x="12132682" y="6879502"/>
            <a:ext cx="1079171" cy="287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00" extrusionOk="0">
                <a:moveTo>
                  <a:pt x="14037" y="4"/>
                </a:moveTo>
                <a:cubicBezTo>
                  <a:pt x="13987" y="-100"/>
                  <a:pt x="13926" y="1968"/>
                  <a:pt x="13907" y="4600"/>
                </a:cubicBezTo>
                <a:cubicBezTo>
                  <a:pt x="13888" y="7232"/>
                  <a:pt x="13805" y="9411"/>
                  <a:pt x="13714" y="9445"/>
                </a:cubicBezTo>
                <a:cubicBezTo>
                  <a:pt x="13622" y="9479"/>
                  <a:pt x="13394" y="9463"/>
                  <a:pt x="13214" y="9407"/>
                </a:cubicBezTo>
                <a:cubicBezTo>
                  <a:pt x="12744" y="9261"/>
                  <a:pt x="11692" y="9575"/>
                  <a:pt x="11336" y="9966"/>
                </a:cubicBezTo>
                <a:cubicBezTo>
                  <a:pt x="11089" y="10237"/>
                  <a:pt x="11111" y="10297"/>
                  <a:pt x="11511" y="10406"/>
                </a:cubicBezTo>
                <a:cubicBezTo>
                  <a:pt x="11957" y="10528"/>
                  <a:pt x="11962" y="10540"/>
                  <a:pt x="11529" y="10719"/>
                </a:cubicBezTo>
                <a:cubicBezTo>
                  <a:pt x="11095" y="10898"/>
                  <a:pt x="11092" y="10921"/>
                  <a:pt x="11574" y="11242"/>
                </a:cubicBezTo>
                <a:cubicBezTo>
                  <a:pt x="11850" y="11426"/>
                  <a:pt x="12115" y="11636"/>
                  <a:pt x="12159" y="11708"/>
                </a:cubicBezTo>
                <a:cubicBezTo>
                  <a:pt x="12269" y="11892"/>
                  <a:pt x="9136" y="12916"/>
                  <a:pt x="8463" y="12916"/>
                </a:cubicBezTo>
                <a:cubicBezTo>
                  <a:pt x="7932" y="12916"/>
                  <a:pt x="7913" y="12968"/>
                  <a:pt x="7652" y="14543"/>
                </a:cubicBezTo>
                <a:cubicBezTo>
                  <a:pt x="7383" y="16163"/>
                  <a:pt x="7374" y="16168"/>
                  <a:pt x="6664" y="16381"/>
                </a:cubicBezTo>
                <a:cubicBezTo>
                  <a:pt x="6272" y="16498"/>
                  <a:pt x="5851" y="16572"/>
                  <a:pt x="5733" y="16544"/>
                </a:cubicBezTo>
                <a:cubicBezTo>
                  <a:pt x="5410" y="16470"/>
                  <a:pt x="4785" y="16700"/>
                  <a:pt x="4785" y="16893"/>
                </a:cubicBezTo>
                <a:cubicBezTo>
                  <a:pt x="4785" y="16987"/>
                  <a:pt x="5085" y="17144"/>
                  <a:pt x="5444" y="17242"/>
                </a:cubicBezTo>
                <a:cubicBezTo>
                  <a:pt x="6044" y="17406"/>
                  <a:pt x="6096" y="17487"/>
                  <a:pt x="6221" y="18314"/>
                </a:cubicBezTo>
                <a:cubicBezTo>
                  <a:pt x="6336" y="19072"/>
                  <a:pt x="6299" y="19232"/>
                  <a:pt x="5949" y="19341"/>
                </a:cubicBezTo>
                <a:cubicBezTo>
                  <a:pt x="5721" y="19412"/>
                  <a:pt x="5477" y="19447"/>
                  <a:pt x="5404" y="19420"/>
                </a:cubicBezTo>
                <a:cubicBezTo>
                  <a:pt x="5331" y="19392"/>
                  <a:pt x="4501" y="19475"/>
                  <a:pt x="3571" y="19603"/>
                </a:cubicBezTo>
                <a:cubicBezTo>
                  <a:pt x="2640" y="19731"/>
                  <a:pt x="1624" y="19859"/>
                  <a:pt x="1306" y="19888"/>
                </a:cubicBezTo>
                <a:cubicBezTo>
                  <a:pt x="366" y="19972"/>
                  <a:pt x="-6" y="20380"/>
                  <a:pt x="0" y="21306"/>
                </a:cubicBezTo>
                <a:cubicBezTo>
                  <a:pt x="1" y="21386"/>
                  <a:pt x="29" y="21430"/>
                  <a:pt x="34" y="21500"/>
                </a:cubicBezTo>
                <a:lnTo>
                  <a:pt x="21484" y="21500"/>
                </a:lnTo>
                <a:cubicBezTo>
                  <a:pt x="21594" y="20925"/>
                  <a:pt x="21552" y="20273"/>
                  <a:pt x="21292" y="20192"/>
                </a:cubicBezTo>
                <a:cubicBezTo>
                  <a:pt x="20622" y="19984"/>
                  <a:pt x="19130" y="19742"/>
                  <a:pt x="17477" y="19579"/>
                </a:cubicBezTo>
                <a:cubicBezTo>
                  <a:pt x="16538" y="19487"/>
                  <a:pt x="15630" y="19372"/>
                  <a:pt x="15456" y="19322"/>
                </a:cubicBezTo>
                <a:cubicBezTo>
                  <a:pt x="15259" y="19265"/>
                  <a:pt x="15139" y="18990"/>
                  <a:pt x="15139" y="18586"/>
                </a:cubicBezTo>
                <a:cubicBezTo>
                  <a:pt x="15139" y="17978"/>
                  <a:pt x="15185" y="17933"/>
                  <a:pt x="15899" y="17742"/>
                </a:cubicBezTo>
                <a:cubicBezTo>
                  <a:pt x="16830" y="17494"/>
                  <a:pt x="16884" y="17201"/>
                  <a:pt x="16024" y="17078"/>
                </a:cubicBezTo>
                <a:cubicBezTo>
                  <a:pt x="15592" y="17017"/>
                  <a:pt x="15394" y="16919"/>
                  <a:pt x="15394" y="16764"/>
                </a:cubicBezTo>
                <a:cubicBezTo>
                  <a:pt x="15394" y="16633"/>
                  <a:pt x="15153" y="16475"/>
                  <a:pt x="14826" y="16393"/>
                </a:cubicBezTo>
                <a:cubicBezTo>
                  <a:pt x="14284" y="16258"/>
                  <a:pt x="14260" y="16202"/>
                  <a:pt x="14321" y="15128"/>
                </a:cubicBezTo>
                <a:cubicBezTo>
                  <a:pt x="14357" y="14510"/>
                  <a:pt x="14377" y="13920"/>
                  <a:pt x="14367" y="13816"/>
                </a:cubicBezTo>
                <a:cubicBezTo>
                  <a:pt x="14356" y="13712"/>
                  <a:pt x="14302" y="10604"/>
                  <a:pt x="14242" y="6910"/>
                </a:cubicBezTo>
                <a:cubicBezTo>
                  <a:pt x="14182" y="3216"/>
                  <a:pt x="14088" y="108"/>
                  <a:pt x="14037" y="4"/>
                </a:cubicBezTo>
                <a:close/>
                <a:moveTo>
                  <a:pt x="12017" y="12982"/>
                </a:moveTo>
                <a:cubicBezTo>
                  <a:pt x="12070" y="12976"/>
                  <a:pt x="12114" y="12978"/>
                  <a:pt x="12147" y="12991"/>
                </a:cubicBezTo>
                <a:cubicBezTo>
                  <a:pt x="12271" y="13037"/>
                  <a:pt x="12345" y="13647"/>
                  <a:pt x="12306" y="14345"/>
                </a:cubicBezTo>
                <a:cubicBezTo>
                  <a:pt x="12240" y="15541"/>
                  <a:pt x="12207" y="15612"/>
                  <a:pt x="11722" y="15638"/>
                </a:cubicBezTo>
                <a:cubicBezTo>
                  <a:pt x="11438" y="15654"/>
                  <a:pt x="11127" y="15637"/>
                  <a:pt x="11029" y="15600"/>
                </a:cubicBezTo>
                <a:cubicBezTo>
                  <a:pt x="10931" y="15563"/>
                  <a:pt x="10847" y="15095"/>
                  <a:pt x="10847" y="14560"/>
                </a:cubicBezTo>
                <a:cubicBezTo>
                  <a:pt x="10847" y="13737"/>
                  <a:pt x="10924" y="13538"/>
                  <a:pt x="11381" y="13248"/>
                </a:cubicBezTo>
                <a:cubicBezTo>
                  <a:pt x="11619" y="13097"/>
                  <a:pt x="11857" y="13000"/>
                  <a:pt x="12017" y="12982"/>
                </a:cubicBezTo>
                <a:close/>
                <a:moveTo>
                  <a:pt x="10104" y="13512"/>
                </a:moveTo>
                <a:cubicBezTo>
                  <a:pt x="10508" y="13507"/>
                  <a:pt x="10599" y="13853"/>
                  <a:pt x="10541" y="14762"/>
                </a:cubicBezTo>
                <a:cubicBezTo>
                  <a:pt x="10500" y="15403"/>
                  <a:pt x="10362" y="15892"/>
                  <a:pt x="10217" y="15909"/>
                </a:cubicBezTo>
                <a:cubicBezTo>
                  <a:pt x="10078" y="15924"/>
                  <a:pt x="9762" y="15893"/>
                  <a:pt x="9519" y="15840"/>
                </a:cubicBezTo>
                <a:cubicBezTo>
                  <a:pt x="9144" y="15759"/>
                  <a:pt x="9082" y="15599"/>
                  <a:pt x="9082" y="14771"/>
                </a:cubicBezTo>
                <a:cubicBezTo>
                  <a:pt x="9082" y="13913"/>
                  <a:pt x="9143" y="13775"/>
                  <a:pt x="9593" y="13622"/>
                </a:cubicBezTo>
                <a:cubicBezTo>
                  <a:pt x="9805" y="13550"/>
                  <a:pt x="9969" y="13513"/>
                  <a:pt x="10104" y="13512"/>
                </a:cubicBezTo>
                <a:close/>
              </a:path>
            </a:pathLst>
          </a:custGeom>
          <a:ln w="25400">
            <a:miter lim="400000"/>
          </a:ln>
          <a:effectLst>
            <a:outerShdw blurRad="88900" dir="3060000" rotWithShape="0">
              <a:srgbClr val="000000">
                <a:alpha val="50000"/>
              </a:srgbClr>
            </a:outerShdw>
          </a:effectLst>
        </p:spPr>
      </p:pic>
      <p:sp>
        <p:nvSpPr>
          <p:cNvPr id="46" name="Line"/>
          <p:cNvSpPr/>
          <p:nvPr/>
        </p:nvSpPr>
        <p:spPr>
          <a:xfrm flipV="1">
            <a:off x="117152" y="9966128"/>
            <a:ext cx="17469808" cy="2"/>
          </a:xfrm>
          <a:prstGeom prst="line">
            <a:avLst/>
          </a:prstGeom>
          <a:ln w="25400">
            <a:solidFill>
              <a:srgbClr val="00E2FF"/>
            </a:solidFill>
            <a:miter lim="400000"/>
          </a:ln>
          <a:effectLst>
            <a:outerShdw blurRad="88900" dist="63500" dir="30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429" y="14681560"/>
            <a:ext cx="1739900" cy="166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339" y="16779748"/>
            <a:ext cx="1484376" cy="2063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470" y="13982541"/>
            <a:ext cx="2353056" cy="18288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r="5197"/>
          <a:stretch/>
        </p:blipFill>
        <p:spPr>
          <a:xfrm>
            <a:off x="15983533" y="10497895"/>
            <a:ext cx="694562" cy="517133"/>
          </a:xfrm>
          <a:prstGeom prst="rect">
            <a:avLst/>
          </a:prstGeom>
        </p:spPr>
      </p:pic>
      <p:sp>
        <p:nvSpPr>
          <p:cNvPr id="41" name="Line">
            <a:extLst>
              <a:ext uri="{FF2B5EF4-FFF2-40B4-BE49-F238E27FC236}">
                <a16:creationId xmlns:a16="http://schemas.microsoft.com/office/drawing/2014/main" id="{CED8BF61-D038-6246-A048-5BF49C343CB6}"/>
              </a:ext>
            </a:extLst>
          </p:cNvPr>
          <p:cNvSpPr/>
          <p:nvPr/>
        </p:nvSpPr>
        <p:spPr>
          <a:xfrm>
            <a:off x="18984527" y="10411270"/>
            <a:ext cx="690607" cy="1477998"/>
          </a:xfrm>
          <a:custGeom>
            <a:avLst/>
            <a:gdLst>
              <a:gd name="connsiteX0" fmla="*/ 218041 w 218041"/>
              <a:gd name="connsiteY0" fmla="*/ 24623 h 24623"/>
              <a:gd name="connsiteX1" fmla="*/ 3861 w 218041"/>
              <a:gd name="connsiteY1" fmla="*/ 19472 h 24623"/>
              <a:gd name="connsiteX2" fmla="*/ 5398 w 218041"/>
              <a:gd name="connsiteY2" fmla="*/ 8593 h 24623"/>
              <a:gd name="connsiteX3" fmla="*/ 19829 w 218041"/>
              <a:gd name="connsiteY3" fmla="*/ 0 h 24623"/>
              <a:gd name="connsiteX0" fmla="*/ 214991 w 214991"/>
              <a:gd name="connsiteY0" fmla="*/ 24623 h 24623"/>
              <a:gd name="connsiteX1" fmla="*/ 811 w 214991"/>
              <a:gd name="connsiteY1" fmla="*/ 19472 h 24623"/>
              <a:gd name="connsiteX2" fmla="*/ 27135 w 214991"/>
              <a:gd name="connsiteY2" fmla="*/ 10407 h 24623"/>
              <a:gd name="connsiteX3" fmla="*/ 16779 w 214991"/>
              <a:gd name="connsiteY3" fmla="*/ 0 h 24623"/>
              <a:gd name="connsiteX0" fmla="*/ 198212 w 219548"/>
              <a:gd name="connsiteY0" fmla="*/ 24623 h 24623"/>
              <a:gd name="connsiteX1" fmla="*/ 219507 w 219548"/>
              <a:gd name="connsiteY1" fmla="*/ 17053 h 24623"/>
              <a:gd name="connsiteX2" fmla="*/ 10356 w 219548"/>
              <a:gd name="connsiteY2" fmla="*/ 10407 h 24623"/>
              <a:gd name="connsiteX3" fmla="*/ 0 w 219548"/>
              <a:gd name="connsiteY3" fmla="*/ 0 h 24623"/>
              <a:gd name="connsiteX0" fmla="*/ 185818 w 219534"/>
              <a:gd name="connsiteY0" fmla="*/ 28855 h 28855"/>
              <a:gd name="connsiteX1" fmla="*/ 219507 w 219534"/>
              <a:gd name="connsiteY1" fmla="*/ 17053 h 28855"/>
              <a:gd name="connsiteX2" fmla="*/ 10356 w 219534"/>
              <a:gd name="connsiteY2" fmla="*/ 10407 h 28855"/>
              <a:gd name="connsiteX3" fmla="*/ 0 w 219534"/>
              <a:gd name="connsiteY3" fmla="*/ 0 h 28855"/>
              <a:gd name="connsiteX0" fmla="*/ 185818 w 185818"/>
              <a:gd name="connsiteY0" fmla="*/ 28855 h 28855"/>
              <a:gd name="connsiteX1" fmla="*/ 182327 w 185818"/>
              <a:gd name="connsiteY1" fmla="*/ 18867 h 28855"/>
              <a:gd name="connsiteX2" fmla="*/ 10356 w 185818"/>
              <a:gd name="connsiteY2" fmla="*/ 10407 h 28855"/>
              <a:gd name="connsiteX3" fmla="*/ 0 w 185818"/>
              <a:gd name="connsiteY3" fmla="*/ 0 h 28855"/>
              <a:gd name="connsiteX0" fmla="*/ 185818 w 185818"/>
              <a:gd name="connsiteY0" fmla="*/ 28855 h 28855"/>
              <a:gd name="connsiteX1" fmla="*/ 83180 w 185818"/>
              <a:gd name="connsiteY1" fmla="*/ 25518 h 28855"/>
              <a:gd name="connsiteX2" fmla="*/ 10356 w 185818"/>
              <a:gd name="connsiteY2" fmla="*/ 10407 h 28855"/>
              <a:gd name="connsiteX3" fmla="*/ 0 w 185818"/>
              <a:gd name="connsiteY3" fmla="*/ 0 h 28855"/>
              <a:gd name="connsiteX0" fmla="*/ 284965 w 284965"/>
              <a:gd name="connsiteY0" fmla="*/ 31274 h 31274"/>
              <a:gd name="connsiteX1" fmla="*/ 83180 w 284965"/>
              <a:gd name="connsiteY1" fmla="*/ 25518 h 31274"/>
              <a:gd name="connsiteX2" fmla="*/ 10356 w 284965"/>
              <a:gd name="connsiteY2" fmla="*/ 10407 h 31274"/>
              <a:gd name="connsiteX3" fmla="*/ 0 w 284965"/>
              <a:gd name="connsiteY3" fmla="*/ 0 h 31274"/>
              <a:gd name="connsiteX0" fmla="*/ 284965 w 284965"/>
              <a:gd name="connsiteY0" fmla="*/ 31274 h 31274"/>
              <a:gd name="connsiteX1" fmla="*/ 46000 w 284965"/>
              <a:gd name="connsiteY1" fmla="*/ 26727 h 31274"/>
              <a:gd name="connsiteX2" fmla="*/ 10356 w 284965"/>
              <a:gd name="connsiteY2" fmla="*/ 10407 h 31274"/>
              <a:gd name="connsiteX3" fmla="*/ 0 w 284965"/>
              <a:gd name="connsiteY3" fmla="*/ 0 h 31274"/>
              <a:gd name="connsiteX0" fmla="*/ 284965 w 284965"/>
              <a:gd name="connsiteY0" fmla="*/ 31274 h 31274"/>
              <a:gd name="connsiteX1" fmla="*/ 33607 w 284965"/>
              <a:gd name="connsiteY1" fmla="*/ 24308 h 31274"/>
              <a:gd name="connsiteX2" fmla="*/ 10356 w 284965"/>
              <a:gd name="connsiteY2" fmla="*/ 10407 h 31274"/>
              <a:gd name="connsiteX3" fmla="*/ 0 w 284965"/>
              <a:gd name="connsiteY3" fmla="*/ 0 h 31274"/>
              <a:gd name="connsiteX0" fmla="*/ 284965 w 284965"/>
              <a:gd name="connsiteY0" fmla="*/ 31274 h 31274"/>
              <a:gd name="connsiteX1" fmla="*/ 281475 w 284965"/>
              <a:gd name="connsiteY1" fmla="*/ 21889 h 31274"/>
              <a:gd name="connsiteX2" fmla="*/ 10356 w 284965"/>
              <a:gd name="connsiteY2" fmla="*/ 10407 h 31274"/>
              <a:gd name="connsiteX3" fmla="*/ 0 w 284965"/>
              <a:gd name="connsiteY3" fmla="*/ 0 h 31274"/>
              <a:gd name="connsiteX0" fmla="*/ 284965 w 284965"/>
              <a:gd name="connsiteY0" fmla="*/ 31274 h 31274"/>
              <a:gd name="connsiteX1" fmla="*/ 281475 w 284965"/>
              <a:gd name="connsiteY1" fmla="*/ 21889 h 31274"/>
              <a:gd name="connsiteX2" fmla="*/ 35143 w 284965"/>
              <a:gd name="connsiteY2" fmla="*/ 15849 h 31274"/>
              <a:gd name="connsiteX3" fmla="*/ 0 w 284965"/>
              <a:gd name="connsiteY3" fmla="*/ 0 h 31274"/>
              <a:gd name="connsiteX0" fmla="*/ 284965 w 284965"/>
              <a:gd name="connsiteY0" fmla="*/ 31274 h 31274"/>
              <a:gd name="connsiteX1" fmla="*/ 231901 w 284965"/>
              <a:gd name="connsiteY1" fmla="*/ 22494 h 31274"/>
              <a:gd name="connsiteX2" fmla="*/ 35143 w 284965"/>
              <a:gd name="connsiteY2" fmla="*/ 15849 h 31274"/>
              <a:gd name="connsiteX3" fmla="*/ 0 w 284965"/>
              <a:gd name="connsiteY3" fmla="*/ 0 h 31274"/>
              <a:gd name="connsiteX0" fmla="*/ 299526 w 299526"/>
              <a:gd name="connsiteY0" fmla="*/ 31274 h 31274"/>
              <a:gd name="connsiteX1" fmla="*/ 246462 w 299526"/>
              <a:gd name="connsiteY1" fmla="*/ 22494 h 31274"/>
              <a:gd name="connsiteX2" fmla="*/ 130 w 299526"/>
              <a:gd name="connsiteY2" fmla="*/ 14640 h 31274"/>
              <a:gd name="connsiteX3" fmla="*/ 14561 w 299526"/>
              <a:gd name="connsiteY3" fmla="*/ 0 h 3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26" h="31274" extrusionOk="0">
                <a:moveTo>
                  <a:pt x="299526" y="31274"/>
                </a:moveTo>
                <a:cubicBezTo>
                  <a:pt x="298362" y="30565"/>
                  <a:pt x="247626" y="23203"/>
                  <a:pt x="246462" y="22494"/>
                </a:cubicBezTo>
                <a:cubicBezTo>
                  <a:pt x="240830" y="18869"/>
                  <a:pt x="-6494" y="18269"/>
                  <a:pt x="130" y="14640"/>
                </a:cubicBezTo>
                <a:cubicBezTo>
                  <a:pt x="5376" y="11766"/>
                  <a:pt x="14561" y="2800"/>
                  <a:pt x="14561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159000">
              <a:defRPr sz="148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6B199579-D582-934B-96F9-44711D6ACD74}"/>
              </a:ext>
            </a:extLst>
          </p:cNvPr>
          <p:cNvSpPr/>
          <p:nvPr/>
        </p:nvSpPr>
        <p:spPr>
          <a:xfrm rot="16512425" flipH="1">
            <a:off x="30782117" y="2467406"/>
            <a:ext cx="587829" cy="1249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29" h="21600" extrusionOk="0">
                <a:moveTo>
                  <a:pt x="7353" y="21600"/>
                </a:moveTo>
                <a:lnTo>
                  <a:pt x="3861" y="19472"/>
                </a:lnTo>
                <a:cubicBezTo>
                  <a:pt x="-1771" y="15847"/>
                  <a:pt x="-1226" y="12222"/>
                  <a:pt x="5398" y="8593"/>
                </a:cubicBezTo>
                <a:cubicBezTo>
                  <a:pt x="10644" y="5719"/>
                  <a:pt x="19829" y="2800"/>
                  <a:pt x="19829" y="0"/>
                </a:cubicBezTo>
              </a:path>
            </a:pathLst>
          </a:custGeom>
          <a:ln w="9525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159000">
              <a:defRPr sz="148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" name="Shape"/>
          <p:cNvSpPr/>
          <p:nvPr/>
        </p:nvSpPr>
        <p:spPr>
          <a:xfrm>
            <a:off x="61527" y="5915700"/>
            <a:ext cx="37295120" cy="4058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17" extrusionOk="0">
                <a:moveTo>
                  <a:pt x="12" y="2183"/>
                </a:moveTo>
                <a:cubicBezTo>
                  <a:pt x="3605" y="274"/>
                  <a:pt x="7200" y="-383"/>
                  <a:pt x="10795" y="213"/>
                </a:cubicBezTo>
                <a:cubicBezTo>
                  <a:pt x="14400" y="811"/>
                  <a:pt x="18002" y="2670"/>
                  <a:pt x="21600" y="5786"/>
                </a:cubicBezTo>
                <a:lnTo>
                  <a:pt x="21588" y="21217"/>
                </a:lnTo>
                <a:lnTo>
                  <a:pt x="1" y="21217"/>
                </a:lnTo>
                <a:cubicBezTo>
                  <a:pt x="1" y="19467"/>
                  <a:pt x="1" y="17716"/>
                  <a:pt x="1" y="15966"/>
                </a:cubicBezTo>
                <a:cubicBezTo>
                  <a:pt x="0" y="14216"/>
                  <a:pt x="0" y="12465"/>
                  <a:pt x="1" y="10715"/>
                </a:cubicBezTo>
                <a:cubicBezTo>
                  <a:pt x="2" y="7870"/>
                  <a:pt x="5" y="5025"/>
                  <a:pt x="12" y="2183"/>
                </a:cubicBezTo>
                <a:close/>
              </a:path>
            </a:pathLst>
          </a:custGeom>
          <a:gradFill>
            <a:gsLst>
              <a:gs pos="0">
                <a:srgbClr val="1B4A69"/>
              </a:gs>
              <a:gs pos="100000">
                <a:srgbClr val="4495C8">
                  <a:alpha val="51883"/>
                </a:srgbClr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8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7" name="LEAP_profile.jpg" descr="LEAP_profile.jpg"/>
          <p:cNvPicPr>
            <a:picLocks noChangeAspect="1"/>
          </p:cNvPicPr>
          <p:nvPr/>
        </p:nvPicPr>
        <p:blipFill>
          <a:blip r:embed="rId9">
            <a:alphaModFix amt="85913"/>
          </a:blip>
          <a:srcRect l="7876" t="1215" r="5366" b="1957"/>
          <a:stretch>
            <a:fillRect/>
          </a:stretch>
        </p:blipFill>
        <p:spPr>
          <a:xfrm flipH="1">
            <a:off x="12048781" y="6879502"/>
            <a:ext cx="1229032" cy="6515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0" h="21548" extrusionOk="0">
                <a:moveTo>
                  <a:pt x="13262" y="2"/>
                </a:moveTo>
                <a:cubicBezTo>
                  <a:pt x="13218" y="-44"/>
                  <a:pt x="13166" y="871"/>
                  <a:pt x="13149" y="2034"/>
                </a:cubicBezTo>
                <a:cubicBezTo>
                  <a:pt x="13133" y="3198"/>
                  <a:pt x="13061" y="4162"/>
                  <a:pt x="12982" y="4177"/>
                </a:cubicBezTo>
                <a:cubicBezTo>
                  <a:pt x="12904" y="4192"/>
                  <a:pt x="12706" y="4185"/>
                  <a:pt x="12551" y="4160"/>
                </a:cubicBezTo>
                <a:cubicBezTo>
                  <a:pt x="12145" y="4095"/>
                  <a:pt x="11236" y="4234"/>
                  <a:pt x="10928" y="4407"/>
                </a:cubicBezTo>
                <a:cubicBezTo>
                  <a:pt x="10715" y="4527"/>
                  <a:pt x="10734" y="4553"/>
                  <a:pt x="11080" y="4602"/>
                </a:cubicBezTo>
                <a:cubicBezTo>
                  <a:pt x="11465" y="4656"/>
                  <a:pt x="11469" y="4661"/>
                  <a:pt x="11095" y="4740"/>
                </a:cubicBezTo>
                <a:cubicBezTo>
                  <a:pt x="10720" y="4819"/>
                  <a:pt x="10718" y="4829"/>
                  <a:pt x="11134" y="4972"/>
                </a:cubicBezTo>
                <a:cubicBezTo>
                  <a:pt x="11372" y="5053"/>
                  <a:pt x="11602" y="5146"/>
                  <a:pt x="11639" y="5177"/>
                </a:cubicBezTo>
                <a:cubicBezTo>
                  <a:pt x="11735" y="5259"/>
                  <a:pt x="9028" y="5712"/>
                  <a:pt x="8447" y="5712"/>
                </a:cubicBezTo>
                <a:cubicBezTo>
                  <a:pt x="7988" y="5712"/>
                  <a:pt x="7972" y="5735"/>
                  <a:pt x="7746" y="6431"/>
                </a:cubicBezTo>
                <a:cubicBezTo>
                  <a:pt x="7514" y="7147"/>
                  <a:pt x="7507" y="7150"/>
                  <a:pt x="6893" y="7244"/>
                </a:cubicBezTo>
                <a:cubicBezTo>
                  <a:pt x="6554" y="7296"/>
                  <a:pt x="6191" y="7328"/>
                  <a:pt x="6089" y="7316"/>
                </a:cubicBezTo>
                <a:cubicBezTo>
                  <a:pt x="5810" y="7283"/>
                  <a:pt x="5270" y="7385"/>
                  <a:pt x="5270" y="7470"/>
                </a:cubicBezTo>
                <a:cubicBezTo>
                  <a:pt x="5270" y="7512"/>
                  <a:pt x="5529" y="7581"/>
                  <a:pt x="5839" y="7625"/>
                </a:cubicBezTo>
                <a:cubicBezTo>
                  <a:pt x="6358" y="7697"/>
                  <a:pt x="6402" y="7733"/>
                  <a:pt x="6511" y="8099"/>
                </a:cubicBezTo>
                <a:cubicBezTo>
                  <a:pt x="6610" y="8434"/>
                  <a:pt x="6578" y="8505"/>
                  <a:pt x="6275" y="8553"/>
                </a:cubicBezTo>
                <a:cubicBezTo>
                  <a:pt x="6078" y="8584"/>
                  <a:pt x="5868" y="8600"/>
                  <a:pt x="5805" y="8588"/>
                </a:cubicBezTo>
                <a:cubicBezTo>
                  <a:pt x="5741" y="8575"/>
                  <a:pt x="5024" y="8612"/>
                  <a:pt x="4221" y="8669"/>
                </a:cubicBezTo>
                <a:cubicBezTo>
                  <a:pt x="3418" y="8725"/>
                  <a:pt x="2539" y="8782"/>
                  <a:pt x="2265" y="8795"/>
                </a:cubicBezTo>
                <a:cubicBezTo>
                  <a:pt x="1453" y="8832"/>
                  <a:pt x="1132" y="9012"/>
                  <a:pt x="1137" y="9422"/>
                </a:cubicBezTo>
                <a:cubicBezTo>
                  <a:pt x="1143" y="9915"/>
                  <a:pt x="1479" y="9993"/>
                  <a:pt x="4510" y="10189"/>
                </a:cubicBezTo>
                <a:cubicBezTo>
                  <a:pt x="5350" y="10244"/>
                  <a:pt x="6166" y="10317"/>
                  <a:pt x="6324" y="10353"/>
                </a:cubicBezTo>
                <a:cubicBezTo>
                  <a:pt x="6537" y="10401"/>
                  <a:pt x="6578" y="10516"/>
                  <a:pt x="6491" y="10794"/>
                </a:cubicBezTo>
                <a:cubicBezTo>
                  <a:pt x="6426" y="11001"/>
                  <a:pt x="6363" y="11206"/>
                  <a:pt x="6354" y="11249"/>
                </a:cubicBezTo>
                <a:cubicBezTo>
                  <a:pt x="6344" y="11292"/>
                  <a:pt x="6493" y="11360"/>
                  <a:pt x="6677" y="11399"/>
                </a:cubicBezTo>
                <a:cubicBezTo>
                  <a:pt x="6972" y="11461"/>
                  <a:pt x="7007" y="11767"/>
                  <a:pt x="6991" y="13893"/>
                </a:cubicBezTo>
                <a:cubicBezTo>
                  <a:pt x="6981" y="15226"/>
                  <a:pt x="6921" y="17140"/>
                  <a:pt x="6859" y="18149"/>
                </a:cubicBezTo>
                <a:cubicBezTo>
                  <a:pt x="6757" y="19796"/>
                  <a:pt x="6708" y="19985"/>
                  <a:pt x="6388" y="20005"/>
                </a:cubicBezTo>
                <a:cubicBezTo>
                  <a:pt x="6192" y="20017"/>
                  <a:pt x="5642" y="20060"/>
                  <a:pt x="5162" y="20101"/>
                </a:cubicBezTo>
                <a:cubicBezTo>
                  <a:pt x="4682" y="20141"/>
                  <a:pt x="3336" y="20236"/>
                  <a:pt x="2167" y="20311"/>
                </a:cubicBezTo>
                <a:cubicBezTo>
                  <a:pt x="-28" y="20451"/>
                  <a:pt x="-410" y="20523"/>
                  <a:pt x="372" y="20647"/>
                </a:cubicBezTo>
                <a:cubicBezTo>
                  <a:pt x="555" y="20676"/>
                  <a:pt x="656" y="20709"/>
                  <a:pt x="598" y="20720"/>
                </a:cubicBezTo>
                <a:cubicBezTo>
                  <a:pt x="539" y="20731"/>
                  <a:pt x="578" y="20774"/>
                  <a:pt x="691" y="20815"/>
                </a:cubicBezTo>
                <a:cubicBezTo>
                  <a:pt x="837" y="20867"/>
                  <a:pt x="807" y="20903"/>
                  <a:pt x="578" y="20940"/>
                </a:cubicBezTo>
                <a:cubicBezTo>
                  <a:pt x="51" y="21024"/>
                  <a:pt x="191" y="21136"/>
                  <a:pt x="857" y="21166"/>
                </a:cubicBezTo>
                <a:cubicBezTo>
                  <a:pt x="2456" y="21237"/>
                  <a:pt x="6083" y="21460"/>
                  <a:pt x="6457" y="21509"/>
                </a:cubicBezTo>
                <a:cubicBezTo>
                  <a:pt x="6689" y="21539"/>
                  <a:pt x="7082" y="21556"/>
                  <a:pt x="7329" y="21546"/>
                </a:cubicBezTo>
                <a:cubicBezTo>
                  <a:pt x="7577" y="21535"/>
                  <a:pt x="9352" y="21519"/>
                  <a:pt x="11271" y="21509"/>
                </a:cubicBezTo>
                <a:cubicBezTo>
                  <a:pt x="13662" y="21497"/>
                  <a:pt x="14999" y="21471"/>
                  <a:pt x="15522" y="21429"/>
                </a:cubicBezTo>
                <a:cubicBezTo>
                  <a:pt x="15942" y="21395"/>
                  <a:pt x="16824" y="21344"/>
                  <a:pt x="17483" y="21315"/>
                </a:cubicBezTo>
                <a:cubicBezTo>
                  <a:pt x="18143" y="21286"/>
                  <a:pt x="18833" y="21239"/>
                  <a:pt x="19013" y="21212"/>
                </a:cubicBezTo>
                <a:cubicBezTo>
                  <a:pt x="19193" y="21184"/>
                  <a:pt x="19754" y="21139"/>
                  <a:pt x="20263" y="21111"/>
                </a:cubicBezTo>
                <a:cubicBezTo>
                  <a:pt x="20773" y="21083"/>
                  <a:pt x="21190" y="21050"/>
                  <a:pt x="21190" y="21037"/>
                </a:cubicBezTo>
                <a:cubicBezTo>
                  <a:pt x="21190" y="21024"/>
                  <a:pt x="20946" y="20976"/>
                  <a:pt x="20646" y="20930"/>
                </a:cubicBezTo>
                <a:cubicBezTo>
                  <a:pt x="20034" y="20838"/>
                  <a:pt x="19983" y="20776"/>
                  <a:pt x="20361" y="20575"/>
                </a:cubicBezTo>
                <a:cubicBezTo>
                  <a:pt x="20655" y="20419"/>
                  <a:pt x="20509" y="20370"/>
                  <a:pt x="19665" y="20337"/>
                </a:cubicBezTo>
                <a:cubicBezTo>
                  <a:pt x="18356" y="20286"/>
                  <a:pt x="18082" y="20270"/>
                  <a:pt x="17846" y="20236"/>
                </a:cubicBezTo>
                <a:cubicBezTo>
                  <a:pt x="17708" y="20217"/>
                  <a:pt x="17400" y="20198"/>
                  <a:pt x="17160" y="20196"/>
                </a:cubicBezTo>
                <a:cubicBezTo>
                  <a:pt x="16582" y="20190"/>
                  <a:pt x="14617" y="20063"/>
                  <a:pt x="14262" y="20008"/>
                </a:cubicBezTo>
                <a:cubicBezTo>
                  <a:pt x="14044" y="19974"/>
                  <a:pt x="13982" y="19685"/>
                  <a:pt x="13988" y="18725"/>
                </a:cubicBezTo>
                <a:cubicBezTo>
                  <a:pt x="13992" y="18044"/>
                  <a:pt x="13928" y="16957"/>
                  <a:pt x="13850" y="16308"/>
                </a:cubicBezTo>
                <a:lnTo>
                  <a:pt x="13708" y="15128"/>
                </a:lnTo>
                <a:lnTo>
                  <a:pt x="14399" y="14979"/>
                </a:lnTo>
                <a:cubicBezTo>
                  <a:pt x="14777" y="14897"/>
                  <a:pt x="15086" y="14813"/>
                  <a:pt x="15086" y="14796"/>
                </a:cubicBezTo>
                <a:cubicBezTo>
                  <a:pt x="15086" y="14778"/>
                  <a:pt x="14795" y="14688"/>
                  <a:pt x="14439" y="14594"/>
                </a:cubicBezTo>
                <a:lnTo>
                  <a:pt x="13791" y="14426"/>
                </a:lnTo>
                <a:lnTo>
                  <a:pt x="13772" y="13012"/>
                </a:lnTo>
                <a:cubicBezTo>
                  <a:pt x="13759" y="11893"/>
                  <a:pt x="13812" y="11590"/>
                  <a:pt x="14037" y="11563"/>
                </a:cubicBezTo>
                <a:cubicBezTo>
                  <a:pt x="14252" y="11538"/>
                  <a:pt x="14309" y="11387"/>
                  <a:pt x="14267" y="10936"/>
                </a:cubicBezTo>
                <a:cubicBezTo>
                  <a:pt x="14211" y="10329"/>
                  <a:pt x="14375" y="10176"/>
                  <a:pt x="14983" y="10273"/>
                </a:cubicBezTo>
                <a:cubicBezTo>
                  <a:pt x="15171" y="10303"/>
                  <a:pt x="15312" y="10303"/>
                  <a:pt x="15405" y="10274"/>
                </a:cubicBezTo>
                <a:cubicBezTo>
                  <a:pt x="15480" y="10250"/>
                  <a:pt x="15949" y="10212"/>
                  <a:pt x="16454" y="10186"/>
                </a:cubicBezTo>
                <a:cubicBezTo>
                  <a:pt x="18173" y="10100"/>
                  <a:pt x="19176" y="9984"/>
                  <a:pt x="19440" y="9840"/>
                </a:cubicBezTo>
                <a:cubicBezTo>
                  <a:pt x="19809" y="9639"/>
                  <a:pt x="19872" y="8984"/>
                  <a:pt x="19528" y="8929"/>
                </a:cubicBezTo>
                <a:cubicBezTo>
                  <a:pt x="18949" y="8837"/>
                  <a:pt x="17660" y="8730"/>
                  <a:pt x="16233" y="8658"/>
                </a:cubicBezTo>
                <a:cubicBezTo>
                  <a:pt x="15422" y="8617"/>
                  <a:pt x="14638" y="8566"/>
                  <a:pt x="14488" y="8544"/>
                </a:cubicBezTo>
                <a:cubicBezTo>
                  <a:pt x="14317" y="8519"/>
                  <a:pt x="14213" y="8398"/>
                  <a:pt x="14213" y="8219"/>
                </a:cubicBezTo>
                <a:cubicBezTo>
                  <a:pt x="14213" y="7950"/>
                  <a:pt x="14253" y="7930"/>
                  <a:pt x="14870" y="7846"/>
                </a:cubicBezTo>
                <a:cubicBezTo>
                  <a:pt x="15674" y="7736"/>
                  <a:pt x="15721" y="7606"/>
                  <a:pt x="14978" y="7552"/>
                </a:cubicBezTo>
                <a:cubicBezTo>
                  <a:pt x="14605" y="7525"/>
                  <a:pt x="14434" y="7482"/>
                  <a:pt x="14434" y="7413"/>
                </a:cubicBezTo>
                <a:cubicBezTo>
                  <a:pt x="14434" y="7355"/>
                  <a:pt x="14226" y="7285"/>
                  <a:pt x="13943" y="7249"/>
                </a:cubicBezTo>
                <a:cubicBezTo>
                  <a:pt x="13475" y="7190"/>
                  <a:pt x="13454" y="7164"/>
                  <a:pt x="13507" y="6690"/>
                </a:cubicBezTo>
                <a:cubicBezTo>
                  <a:pt x="13538" y="6416"/>
                  <a:pt x="13555" y="6155"/>
                  <a:pt x="13546" y="6109"/>
                </a:cubicBezTo>
                <a:cubicBezTo>
                  <a:pt x="13537" y="6063"/>
                  <a:pt x="13490" y="4689"/>
                  <a:pt x="13438" y="3056"/>
                </a:cubicBezTo>
                <a:cubicBezTo>
                  <a:pt x="13387" y="1422"/>
                  <a:pt x="13305" y="48"/>
                  <a:pt x="13262" y="2"/>
                </a:cubicBezTo>
                <a:close/>
                <a:moveTo>
                  <a:pt x="11516" y="5741"/>
                </a:moveTo>
                <a:cubicBezTo>
                  <a:pt x="11562" y="5738"/>
                  <a:pt x="11601" y="5739"/>
                  <a:pt x="11629" y="5745"/>
                </a:cubicBezTo>
                <a:cubicBezTo>
                  <a:pt x="11736" y="5765"/>
                  <a:pt x="11800" y="6035"/>
                  <a:pt x="11767" y="6344"/>
                </a:cubicBezTo>
                <a:cubicBezTo>
                  <a:pt x="11709" y="6872"/>
                  <a:pt x="11681" y="6904"/>
                  <a:pt x="11262" y="6915"/>
                </a:cubicBezTo>
                <a:cubicBezTo>
                  <a:pt x="11017" y="6922"/>
                  <a:pt x="10748" y="6915"/>
                  <a:pt x="10663" y="6899"/>
                </a:cubicBezTo>
                <a:cubicBezTo>
                  <a:pt x="10578" y="6882"/>
                  <a:pt x="10506" y="6675"/>
                  <a:pt x="10506" y="6439"/>
                </a:cubicBezTo>
                <a:cubicBezTo>
                  <a:pt x="10506" y="6075"/>
                  <a:pt x="10573" y="5987"/>
                  <a:pt x="10967" y="5858"/>
                </a:cubicBezTo>
                <a:cubicBezTo>
                  <a:pt x="11173" y="5792"/>
                  <a:pt x="11379" y="5749"/>
                  <a:pt x="11516" y="5741"/>
                </a:cubicBezTo>
                <a:close/>
                <a:moveTo>
                  <a:pt x="9864" y="5975"/>
                </a:moveTo>
                <a:cubicBezTo>
                  <a:pt x="10214" y="5973"/>
                  <a:pt x="10292" y="6126"/>
                  <a:pt x="10242" y="6528"/>
                </a:cubicBezTo>
                <a:cubicBezTo>
                  <a:pt x="10206" y="6811"/>
                  <a:pt x="10087" y="7028"/>
                  <a:pt x="9962" y="7035"/>
                </a:cubicBezTo>
                <a:cubicBezTo>
                  <a:pt x="9842" y="7042"/>
                  <a:pt x="9569" y="7028"/>
                  <a:pt x="9359" y="7005"/>
                </a:cubicBezTo>
                <a:cubicBezTo>
                  <a:pt x="9035" y="6969"/>
                  <a:pt x="8982" y="6898"/>
                  <a:pt x="8982" y="6532"/>
                </a:cubicBezTo>
                <a:cubicBezTo>
                  <a:pt x="8982" y="6153"/>
                  <a:pt x="9034" y="6091"/>
                  <a:pt x="9423" y="6024"/>
                </a:cubicBezTo>
                <a:cubicBezTo>
                  <a:pt x="9606" y="5992"/>
                  <a:pt x="9748" y="5976"/>
                  <a:pt x="9864" y="5975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blurRad="88900" dir="3060000" rotWithShape="0">
              <a:srgbClr val="000000">
                <a:alpha val="50000"/>
              </a:srgbClr>
            </a:outerShdw>
          </a:effectLst>
        </p:spPr>
      </p:pic>
      <p:sp>
        <p:nvSpPr>
          <p:cNvPr id="50" name="Shape"/>
          <p:cNvSpPr/>
          <p:nvPr/>
        </p:nvSpPr>
        <p:spPr>
          <a:xfrm>
            <a:off x="12987073" y="5110497"/>
            <a:ext cx="1825245" cy="1532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2209" y="7316"/>
                </a:lnTo>
                <a:lnTo>
                  <a:pt x="13774" y="9058"/>
                </a:lnTo>
                <a:lnTo>
                  <a:pt x="21600" y="0"/>
                </a:lnTo>
                <a:lnTo>
                  <a:pt x="13148" y="10800"/>
                </a:lnTo>
                <a:lnTo>
                  <a:pt x="11583" y="9755"/>
                </a:lnTo>
                <a:lnTo>
                  <a:pt x="0" y="21600"/>
                </a:lnTo>
                <a:close/>
              </a:path>
            </a:pathLst>
          </a:custGeom>
          <a:gradFill flip="none" rotWithShape="1">
            <a:gsLst>
              <a:gs pos="0">
                <a:srgbClr val="FFF900"/>
              </a:gs>
              <a:gs pos="100000">
                <a:srgbClr val="D5BC05"/>
              </a:gs>
            </a:gsLst>
            <a:lin ang="21180000" scaled="0"/>
          </a:gradFill>
          <a:ln w="25400" cap="flat">
            <a:solidFill>
              <a:srgbClr val="FFED07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5400" b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1" name="Shape"/>
          <p:cNvSpPr/>
          <p:nvPr/>
        </p:nvSpPr>
        <p:spPr>
          <a:xfrm>
            <a:off x="17029853" y="5177906"/>
            <a:ext cx="1679234" cy="1729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9391" y="7316"/>
                </a:lnTo>
                <a:lnTo>
                  <a:pt x="7826" y="9058"/>
                </a:lnTo>
                <a:lnTo>
                  <a:pt x="0" y="0"/>
                </a:lnTo>
                <a:lnTo>
                  <a:pt x="8452" y="10800"/>
                </a:lnTo>
                <a:lnTo>
                  <a:pt x="10017" y="9755"/>
                </a:lnTo>
                <a:lnTo>
                  <a:pt x="21600" y="21600"/>
                </a:lnTo>
                <a:close/>
              </a:path>
            </a:pathLst>
          </a:custGeom>
          <a:gradFill flip="none" rotWithShape="1">
            <a:gsLst>
              <a:gs pos="0">
                <a:srgbClr val="FFF900"/>
              </a:gs>
              <a:gs pos="100000">
                <a:srgbClr val="D5BC05"/>
              </a:gs>
            </a:gsLst>
            <a:lin ang="21180000" scaled="0"/>
          </a:gradFill>
          <a:ln w="25400" cap="flat">
            <a:solidFill>
              <a:srgbClr val="FFED07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5400" b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2" name="Shape"/>
          <p:cNvSpPr/>
          <p:nvPr/>
        </p:nvSpPr>
        <p:spPr>
          <a:xfrm>
            <a:off x="12547256" y="4810033"/>
            <a:ext cx="879636" cy="1592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2209" y="7316"/>
                </a:lnTo>
                <a:lnTo>
                  <a:pt x="13774" y="9058"/>
                </a:lnTo>
                <a:lnTo>
                  <a:pt x="21600" y="0"/>
                </a:lnTo>
                <a:lnTo>
                  <a:pt x="13148" y="10800"/>
                </a:lnTo>
                <a:lnTo>
                  <a:pt x="11583" y="9755"/>
                </a:lnTo>
                <a:lnTo>
                  <a:pt x="0" y="21600"/>
                </a:lnTo>
                <a:close/>
              </a:path>
            </a:pathLst>
          </a:custGeom>
          <a:gradFill flip="none" rotWithShape="1">
            <a:gsLst>
              <a:gs pos="0">
                <a:srgbClr val="FFF900"/>
              </a:gs>
              <a:gs pos="100000">
                <a:srgbClr val="D5BC05"/>
              </a:gs>
            </a:gsLst>
            <a:lin ang="21180000" scaled="0"/>
          </a:gradFill>
          <a:ln w="25400" cap="flat">
            <a:solidFill>
              <a:srgbClr val="FFED07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5400" b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39" name="LEAP_profile.jpg" descr="LEAP_profile.jpg">
            <a:extLst>
              <a:ext uri="{FF2B5EF4-FFF2-40B4-BE49-F238E27FC236}">
                <a16:creationId xmlns:a16="http://schemas.microsoft.com/office/drawing/2014/main" id="{DDB24401-25A5-E346-B57E-EC68E5AAEE2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5913"/>
          </a:blip>
          <a:srcRect l="7876" t="1215" r="5366" b="1957"/>
          <a:stretch>
            <a:fillRect/>
          </a:stretch>
        </p:blipFill>
        <p:spPr>
          <a:xfrm flipH="1">
            <a:off x="18709087" y="7335382"/>
            <a:ext cx="579822" cy="307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0" h="21548" extrusionOk="0">
                <a:moveTo>
                  <a:pt x="13262" y="2"/>
                </a:moveTo>
                <a:cubicBezTo>
                  <a:pt x="13218" y="-44"/>
                  <a:pt x="13166" y="871"/>
                  <a:pt x="13149" y="2034"/>
                </a:cubicBezTo>
                <a:cubicBezTo>
                  <a:pt x="13133" y="3198"/>
                  <a:pt x="13061" y="4162"/>
                  <a:pt x="12982" y="4177"/>
                </a:cubicBezTo>
                <a:cubicBezTo>
                  <a:pt x="12904" y="4192"/>
                  <a:pt x="12706" y="4185"/>
                  <a:pt x="12551" y="4160"/>
                </a:cubicBezTo>
                <a:cubicBezTo>
                  <a:pt x="12145" y="4095"/>
                  <a:pt x="11236" y="4234"/>
                  <a:pt x="10928" y="4407"/>
                </a:cubicBezTo>
                <a:cubicBezTo>
                  <a:pt x="10715" y="4527"/>
                  <a:pt x="10734" y="4553"/>
                  <a:pt x="11080" y="4602"/>
                </a:cubicBezTo>
                <a:cubicBezTo>
                  <a:pt x="11465" y="4656"/>
                  <a:pt x="11469" y="4661"/>
                  <a:pt x="11095" y="4740"/>
                </a:cubicBezTo>
                <a:cubicBezTo>
                  <a:pt x="10720" y="4819"/>
                  <a:pt x="10718" y="4829"/>
                  <a:pt x="11134" y="4972"/>
                </a:cubicBezTo>
                <a:cubicBezTo>
                  <a:pt x="11372" y="5053"/>
                  <a:pt x="11602" y="5146"/>
                  <a:pt x="11639" y="5177"/>
                </a:cubicBezTo>
                <a:cubicBezTo>
                  <a:pt x="11735" y="5259"/>
                  <a:pt x="9028" y="5712"/>
                  <a:pt x="8447" y="5712"/>
                </a:cubicBezTo>
                <a:cubicBezTo>
                  <a:pt x="7988" y="5712"/>
                  <a:pt x="7972" y="5735"/>
                  <a:pt x="7746" y="6431"/>
                </a:cubicBezTo>
                <a:cubicBezTo>
                  <a:pt x="7514" y="7147"/>
                  <a:pt x="7507" y="7150"/>
                  <a:pt x="6893" y="7244"/>
                </a:cubicBezTo>
                <a:cubicBezTo>
                  <a:pt x="6554" y="7296"/>
                  <a:pt x="6191" y="7328"/>
                  <a:pt x="6089" y="7316"/>
                </a:cubicBezTo>
                <a:cubicBezTo>
                  <a:pt x="5810" y="7283"/>
                  <a:pt x="5270" y="7385"/>
                  <a:pt x="5270" y="7470"/>
                </a:cubicBezTo>
                <a:cubicBezTo>
                  <a:pt x="5270" y="7512"/>
                  <a:pt x="5529" y="7581"/>
                  <a:pt x="5839" y="7625"/>
                </a:cubicBezTo>
                <a:cubicBezTo>
                  <a:pt x="6358" y="7697"/>
                  <a:pt x="6402" y="7733"/>
                  <a:pt x="6511" y="8099"/>
                </a:cubicBezTo>
                <a:cubicBezTo>
                  <a:pt x="6610" y="8434"/>
                  <a:pt x="6578" y="8505"/>
                  <a:pt x="6275" y="8553"/>
                </a:cubicBezTo>
                <a:cubicBezTo>
                  <a:pt x="6078" y="8584"/>
                  <a:pt x="5868" y="8600"/>
                  <a:pt x="5805" y="8588"/>
                </a:cubicBezTo>
                <a:cubicBezTo>
                  <a:pt x="5741" y="8575"/>
                  <a:pt x="5024" y="8612"/>
                  <a:pt x="4221" y="8669"/>
                </a:cubicBezTo>
                <a:cubicBezTo>
                  <a:pt x="3418" y="8725"/>
                  <a:pt x="2539" y="8782"/>
                  <a:pt x="2265" y="8795"/>
                </a:cubicBezTo>
                <a:cubicBezTo>
                  <a:pt x="1453" y="8832"/>
                  <a:pt x="1132" y="9012"/>
                  <a:pt x="1137" y="9422"/>
                </a:cubicBezTo>
                <a:cubicBezTo>
                  <a:pt x="1143" y="9915"/>
                  <a:pt x="1479" y="9993"/>
                  <a:pt x="4510" y="10189"/>
                </a:cubicBezTo>
                <a:cubicBezTo>
                  <a:pt x="5350" y="10244"/>
                  <a:pt x="6166" y="10317"/>
                  <a:pt x="6324" y="10353"/>
                </a:cubicBezTo>
                <a:cubicBezTo>
                  <a:pt x="6537" y="10401"/>
                  <a:pt x="6578" y="10516"/>
                  <a:pt x="6491" y="10794"/>
                </a:cubicBezTo>
                <a:cubicBezTo>
                  <a:pt x="6426" y="11001"/>
                  <a:pt x="6363" y="11206"/>
                  <a:pt x="6354" y="11249"/>
                </a:cubicBezTo>
                <a:cubicBezTo>
                  <a:pt x="6344" y="11292"/>
                  <a:pt x="6493" y="11360"/>
                  <a:pt x="6677" y="11399"/>
                </a:cubicBezTo>
                <a:cubicBezTo>
                  <a:pt x="6972" y="11461"/>
                  <a:pt x="7007" y="11767"/>
                  <a:pt x="6991" y="13893"/>
                </a:cubicBezTo>
                <a:cubicBezTo>
                  <a:pt x="6981" y="15226"/>
                  <a:pt x="6921" y="17140"/>
                  <a:pt x="6859" y="18149"/>
                </a:cubicBezTo>
                <a:cubicBezTo>
                  <a:pt x="6757" y="19796"/>
                  <a:pt x="6708" y="19985"/>
                  <a:pt x="6388" y="20005"/>
                </a:cubicBezTo>
                <a:cubicBezTo>
                  <a:pt x="6192" y="20017"/>
                  <a:pt x="5642" y="20060"/>
                  <a:pt x="5162" y="20101"/>
                </a:cubicBezTo>
                <a:cubicBezTo>
                  <a:pt x="4682" y="20141"/>
                  <a:pt x="3336" y="20236"/>
                  <a:pt x="2167" y="20311"/>
                </a:cubicBezTo>
                <a:cubicBezTo>
                  <a:pt x="-28" y="20451"/>
                  <a:pt x="-410" y="20523"/>
                  <a:pt x="372" y="20647"/>
                </a:cubicBezTo>
                <a:cubicBezTo>
                  <a:pt x="555" y="20676"/>
                  <a:pt x="656" y="20709"/>
                  <a:pt x="598" y="20720"/>
                </a:cubicBezTo>
                <a:cubicBezTo>
                  <a:pt x="539" y="20731"/>
                  <a:pt x="578" y="20774"/>
                  <a:pt x="691" y="20815"/>
                </a:cubicBezTo>
                <a:cubicBezTo>
                  <a:pt x="837" y="20867"/>
                  <a:pt x="807" y="20903"/>
                  <a:pt x="578" y="20940"/>
                </a:cubicBezTo>
                <a:cubicBezTo>
                  <a:pt x="51" y="21024"/>
                  <a:pt x="191" y="21136"/>
                  <a:pt x="857" y="21166"/>
                </a:cubicBezTo>
                <a:cubicBezTo>
                  <a:pt x="2456" y="21237"/>
                  <a:pt x="6083" y="21460"/>
                  <a:pt x="6457" y="21509"/>
                </a:cubicBezTo>
                <a:cubicBezTo>
                  <a:pt x="6689" y="21539"/>
                  <a:pt x="7082" y="21556"/>
                  <a:pt x="7329" y="21546"/>
                </a:cubicBezTo>
                <a:cubicBezTo>
                  <a:pt x="7577" y="21535"/>
                  <a:pt x="9352" y="21519"/>
                  <a:pt x="11271" y="21509"/>
                </a:cubicBezTo>
                <a:cubicBezTo>
                  <a:pt x="13662" y="21497"/>
                  <a:pt x="14999" y="21471"/>
                  <a:pt x="15522" y="21429"/>
                </a:cubicBezTo>
                <a:cubicBezTo>
                  <a:pt x="15942" y="21395"/>
                  <a:pt x="16824" y="21344"/>
                  <a:pt x="17483" y="21315"/>
                </a:cubicBezTo>
                <a:cubicBezTo>
                  <a:pt x="18143" y="21286"/>
                  <a:pt x="18833" y="21239"/>
                  <a:pt x="19013" y="21212"/>
                </a:cubicBezTo>
                <a:cubicBezTo>
                  <a:pt x="19193" y="21184"/>
                  <a:pt x="19754" y="21139"/>
                  <a:pt x="20263" y="21111"/>
                </a:cubicBezTo>
                <a:cubicBezTo>
                  <a:pt x="20773" y="21083"/>
                  <a:pt x="21190" y="21050"/>
                  <a:pt x="21190" y="21037"/>
                </a:cubicBezTo>
                <a:cubicBezTo>
                  <a:pt x="21190" y="21024"/>
                  <a:pt x="20946" y="20976"/>
                  <a:pt x="20646" y="20930"/>
                </a:cubicBezTo>
                <a:cubicBezTo>
                  <a:pt x="20034" y="20838"/>
                  <a:pt x="19983" y="20776"/>
                  <a:pt x="20361" y="20575"/>
                </a:cubicBezTo>
                <a:cubicBezTo>
                  <a:pt x="20655" y="20419"/>
                  <a:pt x="20509" y="20370"/>
                  <a:pt x="19665" y="20337"/>
                </a:cubicBezTo>
                <a:cubicBezTo>
                  <a:pt x="18356" y="20286"/>
                  <a:pt x="18082" y="20270"/>
                  <a:pt x="17846" y="20236"/>
                </a:cubicBezTo>
                <a:cubicBezTo>
                  <a:pt x="17708" y="20217"/>
                  <a:pt x="17400" y="20198"/>
                  <a:pt x="17160" y="20196"/>
                </a:cubicBezTo>
                <a:cubicBezTo>
                  <a:pt x="16582" y="20190"/>
                  <a:pt x="14617" y="20063"/>
                  <a:pt x="14262" y="20008"/>
                </a:cubicBezTo>
                <a:cubicBezTo>
                  <a:pt x="14044" y="19974"/>
                  <a:pt x="13982" y="19685"/>
                  <a:pt x="13988" y="18725"/>
                </a:cubicBezTo>
                <a:cubicBezTo>
                  <a:pt x="13992" y="18044"/>
                  <a:pt x="13928" y="16957"/>
                  <a:pt x="13850" y="16308"/>
                </a:cubicBezTo>
                <a:lnTo>
                  <a:pt x="13708" y="15128"/>
                </a:lnTo>
                <a:lnTo>
                  <a:pt x="14399" y="14979"/>
                </a:lnTo>
                <a:cubicBezTo>
                  <a:pt x="14777" y="14897"/>
                  <a:pt x="15086" y="14813"/>
                  <a:pt x="15086" y="14796"/>
                </a:cubicBezTo>
                <a:cubicBezTo>
                  <a:pt x="15086" y="14778"/>
                  <a:pt x="14795" y="14688"/>
                  <a:pt x="14439" y="14594"/>
                </a:cubicBezTo>
                <a:lnTo>
                  <a:pt x="13791" y="14426"/>
                </a:lnTo>
                <a:lnTo>
                  <a:pt x="13772" y="13012"/>
                </a:lnTo>
                <a:cubicBezTo>
                  <a:pt x="13759" y="11893"/>
                  <a:pt x="13812" y="11590"/>
                  <a:pt x="14037" y="11563"/>
                </a:cubicBezTo>
                <a:cubicBezTo>
                  <a:pt x="14252" y="11538"/>
                  <a:pt x="14309" y="11387"/>
                  <a:pt x="14267" y="10936"/>
                </a:cubicBezTo>
                <a:cubicBezTo>
                  <a:pt x="14211" y="10329"/>
                  <a:pt x="14375" y="10176"/>
                  <a:pt x="14983" y="10273"/>
                </a:cubicBezTo>
                <a:cubicBezTo>
                  <a:pt x="15171" y="10303"/>
                  <a:pt x="15312" y="10303"/>
                  <a:pt x="15405" y="10274"/>
                </a:cubicBezTo>
                <a:cubicBezTo>
                  <a:pt x="15480" y="10250"/>
                  <a:pt x="15949" y="10212"/>
                  <a:pt x="16454" y="10186"/>
                </a:cubicBezTo>
                <a:cubicBezTo>
                  <a:pt x="18173" y="10100"/>
                  <a:pt x="19176" y="9984"/>
                  <a:pt x="19440" y="9840"/>
                </a:cubicBezTo>
                <a:cubicBezTo>
                  <a:pt x="19809" y="9639"/>
                  <a:pt x="19872" y="8984"/>
                  <a:pt x="19528" y="8929"/>
                </a:cubicBezTo>
                <a:cubicBezTo>
                  <a:pt x="18949" y="8837"/>
                  <a:pt x="17660" y="8730"/>
                  <a:pt x="16233" y="8658"/>
                </a:cubicBezTo>
                <a:cubicBezTo>
                  <a:pt x="15422" y="8617"/>
                  <a:pt x="14638" y="8566"/>
                  <a:pt x="14488" y="8544"/>
                </a:cubicBezTo>
                <a:cubicBezTo>
                  <a:pt x="14317" y="8519"/>
                  <a:pt x="14213" y="8398"/>
                  <a:pt x="14213" y="8219"/>
                </a:cubicBezTo>
                <a:cubicBezTo>
                  <a:pt x="14213" y="7950"/>
                  <a:pt x="14253" y="7930"/>
                  <a:pt x="14870" y="7846"/>
                </a:cubicBezTo>
                <a:cubicBezTo>
                  <a:pt x="15674" y="7736"/>
                  <a:pt x="15721" y="7606"/>
                  <a:pt x="14978" y="7552"/>
                </a:cubicBezTo>
                <a:cubicBezTo>
                  <a:pt x="14605" y="7525"/>
                  <a:pt x="14434" y="7482"/>
                  <a:pt x="14434" y="7413"/>
                </a:cubicBezTo>
                <a:cubicBezTo>
                  <a:pt x="14434" y="7355"/>
                  <a:pt x="14226" y="7285"/>
                  <a:pt x="13943" y="7249"/>
                </a:cubicBezTo>
                <a:cubicBezTo>
                  <a:pt x="13475" y="7190"/>
                  <a:pt x="13454" y="7164"/>
                  <a:pt x="13507" y="6690"/>
                </a:cubicBezTo>
                <a:cubicBezTo>
                  <a:pt x="13538" y="6416"/>
                  <a:pt x="13555" y="6155"/>
                  <a:pt x="13546" y="6109"/>
                </a:cubicBezTo>
                <a:cubicBezTo>
                  <a:pt x="13537" y="6063"/>
                  <a:pt x="13490" y="4689"/>
                  <a:pt x="13438" y="3056"/>
                </a:cubicBezTo>
                <a:cubicBezTo>
                  <a:pt x="13387" y="1422"/>
                  <a:pt x="13305" y="48"/>
                  <a:pt x="13262" y="2"/>
                </a:cubicBezTo>
                <a:close/>
                <a:moveTo>
                  <a:pt x="11516" y="5741"/>
                </a:moveTo>
                <a:cubicBezTo>
                  <a:pt x="11562" y="5738"/>
                  <a:pt x="11601" y="5739"/>
                  <a:pt x="11629" y="5745"/>
                </a:cubicBezTo>
                <a:cubicBezTo>
                  <a:pt x="11736" y="5765"/>
                  <a:pt x="11800" y="6035"/>
                  <a:pt x="11767" y="6344"/>
                </a:cubicBezTo>
                <a:cubicBezTo>
                  <a:pt x="11709" y="6872"/>
                  <a:pt x="11681" y="6904"/>
                  <a:pt x="11262" y="6915"/>
                </a:cubicBezTo>
                <a:cubicBezTo>
                  <a:pt x="11017" y="6922"/>
                  <a:pt x="10748" y="6915"/>
                  <a:pt x="10663" y="6899"/>
                </a:cubicBezTo>
                <a:cubicBezTo>
                  <a:pt x="10578" y="6882"/>
                  <a:pt x="10506" y="6675"/>
                  <a:pt x="10506" y="6439"/>
                </a:cubicBezTo>
                <a:cubicBezTo>
                  <a:pt x="10506" y="6075"/>
                  <a:pt x="10573" y="5987"/>
                  <a:pt x="10967" y="5858"/>
                </a:cubicBezTo>
                <a:cubicBezTo>
                  <a:pt x="11173" y="5792"/>
                  <a:pt x="11379" y="5749"/>
                  <a:pt x="11516" y="5741"/>
                </a:cubicBezTo>
                <a:close/>
                <a:moveTo>
                  <a:pt x="9864" y="5975"/>
                </a:moveTo>
                <a:cubicBezTo>
                  <a:pt x="10214" y="5973"/>
                  <a:pt x="10292" y="6126"/>
                  <a:pt x="10242" y="6528"/>
                </a:cubicBezTo>
                <a:cubicBezTo>
                  <a:pt x="10206" y="6811"/>
                  <a:pt x="10087" y="7028"/>
                  <a:pt x="9962" y="7035"/>
                </a:cubicBezTo>
                <a:cubicBezTo>
                  <a:pt x="9842" y="7042"/>
                  <a:pt x="9569" y="7028"/>
                  <a:pt x="9359" y="7005"/>
                </a:cubicBezTo>
                <a:cubicBezTo>
                  <a:pt x="9035" y="6969"/>
                  <a:pt x="8982" y="6898"/>
                  <a:pt x="8982" y="6532"/>
                </a:cubicBezTo>
                <a:cubicBezTo>
                  <a:pt x="8982" y="6153"/>
                  <a:pt x="9034" y="6091"/>
                  <a:pt x="9423" y="6024"/>
                </a:cubicBezTo>
                <a:cubicBezTo>
                  <a:pt x="9606" y="5992"/>
                  <a:pt x="9748" y="5976"/>
                  <a:pt x="9864" y="5975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blurRad="88900" dir="3060000" rotWithShape="0">
              <a:srgbClr val="000000">
                <a:alpha val="50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5E8B87-730C-0841-B7E3-E6E71A8996AE}"/>
              </a:ext>
            </a:extLst>
          </p:cNvPr>
          <p:cNvGrpSpPr/>
          <p:nvPr/>
        </p:nvGrpSpPr>
        <p:grpSpPr>
          <a:xfrm>
            <a:off x="6803475" y="3383280"/>
            <a:ext cx="3382189" cy="3098800"/>
            <a:chOff x="6803475" y="3383280"/>
            <a:chExt cx="3382189" cy="3098800"/>
          </a:xfrm>
        </p:grpSpPr>
        <p:sp>
          <p:nvSpPr>
            <p:cNvPr id="33" name="Snip Same Side Corner Rectangle 32">
              <a:hlinkClick r:id="rId7" action="ppaction://hlinksldjump"/>
            </p:cNvPr>
            <p:cNvSpPr/>
            <p:nvPr/>
          </p:nvSpPr>
          <p:spPr>
            <a:xfrm flipV="1">
              <a:off x="6832864" y="3383280"/>
              <a:ext cx="3352800" cy="3098800"/>
            </a:xfrm>
            <a:prstGeom prst="snip2SameRect">
              <a:avLst/>
            </a:prstGeom>
            <a:solidFill>
              <a:srgbClr val="5889B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77"/>
                <a:ea typeface="Palatino" pitchFamily="2" charset="77"/>
              </a:endParaRPr>
            </a:p>
          </p:txBody>
        </p:sp>
        <p:sp>
          <p:nvSpPr>
            <p:cNvPr id="30" name="TextBox 29">
              <a:hlinkClick r:id="rId14" action="ppaction://hlinksldjump"/>
            </p:cNvPr>
            <p:cNvSpPr txBox="1"/>
            <p:nvPr/>
          </p:nvSpPr>
          <p:spPr>
            <a:xfrm>
              <a:off x="6803475" y="5210631"/>
              <a:ext cx="338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Palatino" pitchFamily="2" charset="77"/>
                  <a:cs typeface="FUTURA MEDIUM" panose="020B0602020204020303" pitchFamily="34" charset="-79"/>
                </a:rPr>
                <a:t>TECH</a:t>
              </a:r>
            </a:p>
          </p:txBody>
        </p:sp>
      </p:grpSp>
      <p:sp>
        <p:nvSpPr>
          <p:cNvPr id="57" name="Line">
            <a:extLst>
              <a:ext uri="{FF2B5EF4-FFF2-40B4-BE49-F238E27FC236}">
                <a16:creationId xmlns:a16="http://schemas.microsoft.com/office/drawing/2014/main" id="{07C0E39A-B598-8E4E-A449-842EAF59456E}"/>
              </a:ext>
            </a:extLst>
          </p:cNvPr>
          <p:cNvSpPr/>
          <p:nvPr/>
        </p:nvSpPr>
        <p:spPr>
          <a:xfrm>
            <a:off x="17586960" y="9968870"/>
            <a:ext cx="19950744" cy="21112"/>
          </a:xfrm>
          <a:prstGeom prst="line">
            <a:avLst/>
          </a:prstGeom>
          <a:ln w="25400">
            <a:solidFill>
              <a:srgbClr val="00E2FF"/>
            </a:solidFill>
            <a:miter lim="400000"/>
          </a:ln>
          <a:effectLst>
            <a:outerShdw blurRad="88900" dist="63500" dir="30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288024-D16A-DA46-B798-4300BEA3EC24}"/>
              </a:ext>
            </a:extLst>
          </p:cNvPr>
          <p:cNvSpPr/>
          <p:nvPr/>
        </p:nvSpPr>
        <p:spPr>
          <a:xfrm>
            <a:off x="18894829" y="8810645"/>
            <a:ext cx="220318" cy="1148869"/>
          </a:xfrm>
          <a:prstGeom prst="rect">
            <a:avLst/>
          </a:prstGeom>
          <a:solidFill>
            <a:srgbClr val="2C719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3975" y="13655825"/>
            <a:ext cx="2006650" cy="104282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6428BC5-E676-0845-86CE-38E4FA600AA1}"/>
              </a:ext>
            </a:extLst>
          </p:cNvPr>
          <p:cNvSpPr txBox="1"/>
          <p:nvPr/>
        </p:nvSpPr>
        <p:spPr>
          <a:xfrm>
            <a:off x="339349" y="10079444"/>
            <a:ext cx="9971448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Vehicle service stations will provide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standard interface for wireless battery charging and communications</a:t>
            </a: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Vehicles are launched from coastal sites while shore-based operators monitor vehicle progress along programmed routes. Multiple vehicles can operate along MVH at any time.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2EB9E1-1301-A347-82F0-D06D4BD69443}"/>
              </a:ext>
            </a:extLst>
          </p:cNvPr>
          <p:cNvGrpSpPr/>
          <p:nvPr/>
        </p:nvGrpSpPr>
        <p:grpSpPr>
          <a:xfrm rot="13772818">
            <a:off x="18826344" y="11210705"/>
            <a:ext cx="454939" cy="848877"/>
            <a:chOff x="19419362" y="11270798"/>
            <a:chExt cx="454939" cy="848877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5C9511B7-6685-524C-9B68-923BDBB56577}"/>
                </a:ext>
              </a:extLst>
            </p:cNvPr>
            <p:cNvSpPr/>
            <p:nvPr/>
          </p:nvSpPr>
          <p:spPr>
            <a:xfrm>
              <a:off x="19419362" y="11397849"/>
              <a:ext cx="275407" cy="684654"/>
            </a:xfrm>
            <a:prstGeom prst="arc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2D4D0243-1CA3-0345-A323-5FC06F9BB01D}"/>
                </a:ext>
              </a:extLst>
            </p:cNvPr>
            <p:cNvSpPr/>
            <p:nvPr/>
          </p:nvSpPr>
          <p:spPr>
            <a:xfrm>
              <a:off x="19440029" y="11328507"/>
              <a:ext cx="343422" cy="791168"/>
            </a:xfrm>
            <a:prstGeom prst="arc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9106FC6B-7628-9747-967A-62CD140F5BDD}"/>
                </a:ext>
              </a:extLst>
            </p:cNvPr>
            <p:cNvSpPr/>
            <p:nvPr/>
          </p:nvSpPr>
          <p:spPr>
            <a:xfrm>
              <a:off x="19460780" y="11270798"/>
              <a:ext cx="413521" cy="827203"/>
            </a:xfrm>
            <a:prstGeom prst="arc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925FBF-914D-514A-A5F4-7D072FD8C5D9}"/>
              </a:ext>
            </a:extLst>
          </p:cNvPr>
          <p:cNvSpPr txBox="1"/>
          <p:nvPr/>
        </p:nvSpPr>
        <p:spPr>
          <a:xfrm>
            <a:off x="15036101" y="11446127"/>
            <a:ext cx="3803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Service Stations send periodic acoustic signals to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aid inbound vehicle navigation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F312E9-D12B-3742-91F9-CED7C4E09555}"/>
              </a:ext>
            </a:extLst>
          </p:cNvPr>
          <p:cNvSpPr txBox="1"/>
          <p:nvPr/>
        </p:nvSpPr>
        <p:spPr>
          <a:xfrm>
            <a:off x="25815824" y="16345260"/>
            <a:ext cx="46811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Vehicle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recharges batteries and uploads data/health status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using a real-time link to shore while docked.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340B832-BC8C-EA4C-9A3D-10C382972B0D}"/>
              </a:ext>
            </a:extLst>
          </p:cNvPr>
          <p:cNvSpPr txBox="1"/>
          <p:nvPr/>
        </p:nvSpPr>
        <p:spPr>
          <a:xfrm>
            <a:off x="26595735" y="3680803"/>
            <a:ext cx="99714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Service stations accept power and comms to shore from cabled infrastructure or energy harvesting platforms. Any vehicle with a compatible docking module can recharge, upload data, and receive re-tasking.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288F0CA-121B-BF49-BC92-2ACCEFC33389}"/>
              </a:ext>
            </a:extLst>
          </p:cNvPr>
          <p:cNvSpPr txBox="1"/>
          <p:nvPr/>
        </p:nvSpPr>
        <p:spPr>
          <a:xfrm>
            <a:off x="13530636" y="16154325"/>
            <a:ext cx="59747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Some vehicles may remain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resident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at a service station, performing repeated missions in the same area to collect baseline data and loitering in a low power mode when other vehicles stop to recharge.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B60ACDB-364D-F44B-B8DE-7A5A7DE9F8CA}"/>
              </a:ext>
            </a:extLst>
          </p:cNvPr>
          <p:cNvSpPr txBox="1"/>
          <p:nvPr/>
        </p:nvSpPr>
        <p:spPr>
          <a:xfrm>
            <a:off x="31185689" y="14042438"/>
            <a:ext cx="46811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Service Stations include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integrated comms module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– vehicle and station select appropriate comms channel for range, message length. </a:t>
            </a:r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45EFF652-FEDA-6B40-9FDE-D3E6A4B4218A}"/>
              </a:ext>
            </a:extLst>
          </p:cNvPr>
          <p:cNvSpPr/>
          <p:nvPr/>
        </p:nvSpPr>
        <p:spPr>
          <a:xfrm rot="5400000">
            <a:off x="21405384" y="15263672"/>
            <a:ext cx="243597" cy="988451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wo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E710E05-5225-4243-ADB0-6E7322B99A78}"/>
              </a:ext>
            </a:extLst>
          </p:cNvPr>
          <p:cNvSpPr txBox="1"/>
          <p:nvPr/>
        </p:nvSpPr>
        <p:spPr>
          <a:xfrm>
            <a:off x="21228378" y="11197759"/>
            <a:ext cx="5752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Vehicles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recover data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and provide timing corrections to long term instrumentation without surface expressions.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921" y="104931"/>
            <a:ext cx="37205587" cy="20821338"/>
          </a:xfrm>
          <a:prstGeom prst="rect">
            <a:avLst/>
          </a:prstGeom>
          <a:noFill/>
          <a:ln w="2540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675" y="18017850"/>
            <a:ext cx="1459725" cy="1587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028" y="11569299"/>
            <a:ext cx="705684" cy="684654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2694EEBA-EF62-A94F-ABB9-0CC61D201EE5}"/>
              </a:ext>
            </a:extLst>
          </p:cNvPr>
          <p:cNvGrpSpPr/>
          <p:nvPr/>
        </p:nvGrpSpPr>
        <p:grpSpPr>
          <a:xfrm>
            <a:off x="20739037" y="14924343"/>
            <a:ext cx="1812019" cy="1671268"/>
            <a:chOff x="20739037" y="14924343"/>
            <a:chExt cx="1812019" cy="167126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4D0D4CB-C3B0-4144-BFE0-F29F2AC77F3E}"/>
                </a:ext>
              </a:extLst>
            </p:cNvPr>
            <p:cNvSpPr/>
            <p:nvPr/>
          </p:nvSpPr>
          <p:spPr>
            <a:xfrm>
              <a:off x="21418759" y="15463599"/>
              <a:ext cx="507335" cy="311166"/>
            </a:xfrm>
            <a:prstGeom prst="ellipse">
              <a:avLst/>
            </a:prstGeom>
            <a:solidFill>
              <a:srgbClr val="00FD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31ED4C48-6573-DC47-99FF-49CD15BABCEA}"/>
                </a:ext>
              </a:extLst>
            </p:cNvPr>
            <p:cNvSpPr/>
            <p:nvPr/>
          </p:nvSpPr>
          <p:spPr>
            <a:xfrm rot="19461090">
              <a:off x="21145500" y="15336771"/>
              <a:ext cx="971550" cy="900052"/>
            </a:xfrm>
            <a:prstGeom prst="arc">
              <a:avLst/>
            </a:prstGeom>
            <a:ln w="76200">
              <a:solidFill>
                <a:srgbClr val="00FDFF">
                  <a:alpha val="6588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811B8204-6B69-044F-8FD9-F52CE8CE471B}"/>
                </a:ext>
              </a:extLst>
            </p:cNvPr>
            <p:cNvSpPr/>
            <p:nvPr/>
          </p:nvSpPr>
          <p:spPr>
            <a:xfrm rot="19461090">
              <a:off x="21062084" y="15120371"/>
              <a:ext cx="1240206" cy="1255850"/>
            </a:xfrm>
            <a:prstGeom prst="arc">
              <a:avLst/>
            </a:prstGeom>
            <a:ln w="76200">
              <a:solidFill>
                <a:srgbClr val="00FDFF">
                  <a:alpha val="6588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890B1B7C-B39C-4745-935B-C4DAF48F36EE}"/>
                </a:ext>
              </a:extLst>
            </p:cNvPr>
            <p:cNvSpPr/>
            <p:nvPr/>
          </p:nvSpPr>
          <p:spPr>
            <a:xfrm rot="19461090">
              <a:off x="20739037" y="14924343"/>
              <a:ext cx="1812019" cy="1671268"/>
            </a:xfrm>
            <a:prstGeom prst="arc">
              <a:avLst/>
            </a:prstGeom>
            <a:ln w="76200">
              <a:solidFill>
                <a:srgbClr val="00FDFF">
                  <a:alpha val="6588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20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ame Side Corner Rectangle 13">
            <a:hlinkClick r:id="rId2" action="ppaction://hlinksldjump"/>
          </p:cNvPr>
          <p:cNvSpPr/>
          <p:nvPr/>
        </p:nvSpPr>
        <p:spPr>
          <a:xfrm flipV="1">
            <a:off x="30544683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ame Side Corner Rectangle 14">
            <a:hlinkClick r:id="rId3" action="ppaction://hlinksldjump"/>
          </p:cNvPr>
          <p:cNvSpPr/>
          <p:nvPr/>
        </p:nvSpPr>
        <p:spPr>
          <a:xfrm flipV="1">
            <a:off x="33897481" y="3383280"/>
            <a:ext cx="3352800" cy="309880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Same Side Corner Rectangle 9">
            <a:hlinkClick r:id="rId4" action="ppaction://hlinksldjump"/>
          </p:cNvPr>
          <p:cNvSpPr/>
          <p:nvPr/>
        </p:nvSpPr>
        <p:spPr>
          <a:xfrm flipV="1">
            <a:off x="119919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37463413" cy="3383280"/>
          </a:xfrm>
          <a:prstGeom prst="rect">
            <a:avLst/>
          </a:prstGeom>
          <a:solidFill>
            <a:srgbClr val="588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921" y="104931"/>
            <a:ext cx="37205587" cy="20821338"/>
          </a:xfrm>
          <a:prstGeom prst="rect">
            <a:avLst/>
          </a:prstGeom>
          <a:noFill/>
          <a:ln w="2540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>
            <a:hlinkClick r:id="rId5" action="ppaction://hlinksldjump"/>
          </p:cNvPr>
          <p:cNvSpPr/>
          <p:nvPr/>
        </p:nvSpPr>
        <p:spPr>
          <a:xfrm flipV="1">
            <a:off x="3472719" y="3383280"/>
            <a:ext cx="3352800" cy="2153920"/>
          </a:xfrm>
          <a:prstGeom prst="snip2SameRect">
            <a:avLst/>
          </a:prstGeom>
          <a:solidFill>
            <a:srgbClr val="5889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827" y="660589"/>
            <a:ext cx="36899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Interactive!</a:t>
            </a:r>
          </a:p>
          <a:p>
            <a: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Click on any of these bubbles </a:t>
            </a:r>
            <a:r>
              <a:rPr lang="en-US" sz="3200" i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to jump </a:t>
            </a:r>
            <a: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to each section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8506" y="355600"/>
            <a:ext cx="207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EPOSTERBOARDS TEMPLATE</a:t>
            </a:r>
          </a:p>
        </p:txBody>
      </p:sp>
      <p:sp>
        <p:nvSpPr>
          <p:cNvPr id="19" name="TextBox 18">
            <a:hlinkClick r:id="rId3" action="ppaction://hlinksldjump"/>
          </p:cNvPr>
          <p:cNvSpPr txBox="1"/>
          <p:nvPr/>
        </p:nvSpPr>
        <p:spPr>
          <a:xfrm rot="1909570">
            <a:off x="33919119" y="4321000"/>
            <a:ext cx="33821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Discussion</a:t>
            </a:r>
          </a:p>
        </p:txBody>
      </p:sp>
      <p:sp>
        <p:nvSpPr>
          <p:cNvPr id="21" name="TextBox 20">
            <a:hlinkClick r:id="rId4" action="ppaction://hlinksldjump"/>
          </p:cNvPr>
          <p:cNvSpPr txBox="1"/>
          <p:nvPr/>
        </p:nvSpPr>
        <p:spPr>
          <a:xfrm>
            <a:off x="159482" y="4067825"/>
            <a:ext cx="3382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Introduction</a:t>
            </a:r>
          </a:p>
        </p:txBody>
      </p:sp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3491732" y="4067825"/>
            <a:ext cx="33821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Methods</a:t>
            </a:r>
          </a:p>
        </p:txBody>
      </p:sp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30527421" y="4067825"/>
            <a:ext cx="33821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Results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14706" y="1555929"/>
            <a:ext cx="180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Click here to add author(s)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05714" y="2435493"/>
            <a:ext cx="180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Click here to add affiliations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3D839992-0D05-D64F-9475-722BBA68A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4970" y="660589"/>
            <a:ext cx="7247567" cy="193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3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932092"/>
      </a:accent2>
      <a:accent3>
        <a:srgbClr val="A5A5A5"/>
      </a:accent3>
      <a:accent4>
        <a:srgbClr val="A31F3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5690</TotalTime>
  <Words>515</Words>
  <Application>Microsoft Macintosh PowerPoint</Application>
  <PresentationFormat>Custom</PresentationFormat>
  <Paragraphs>56</Paragraphs>
  <Slides>4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Arial</vt:lpstr>
      <vt:lpstr>Calibri</vt:lpstr>
      <vt:lpstr>Calibri Light</vt:lpstr>
      <vt:lpstr>Futura Medium</vt:lpstr>
      <vt:lpstr>Futura Medium</vt:lpstr>
      <vt:lpstr>Gill Sans</vt:lpstr>
      <vt:lpstr>Helvetica</vt:lpstr>
      <vt:lpstr>Palatino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Kathrynn Phillippe</dc:creator>
  <cp:lastModifiedBy>Dana A. Manalang</cp:lastModifiedBy>
  <cp:revision>50</cp:revision>
  <dcterms:created xsi:type="dcterms:W3CDTF">2018-08-01T20:22:11Z</dcterms:created>
  <dcterms:modified xsi:type="dcterms:W3CDTF">2021-01-18T21:03:55Z</dcterms:modified>
</cp:coreProperties>
</file>