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7463413" cy="21067713"/>
  <p:notesSz cx="6858000" cy="9144000"/>
  <p:defaultTextStyle>
    <a:defPPr>
      <a:defRPr lang="en-US"/>
    </a:defPPr>
    <a:lvl1pPr marL="0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1pPr>
    <a:lvl2pPr marL="1404747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2pPr>
    <a:lvl3pPr marL="2809494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3pPr>
    <a:lvl4pPr marL="4214241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4pPr>
    <a:lvl5pPr marL="5618988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5pPr>
    <a:lvl6pPr marL="7023735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6pPr>
    <a:lvl7pPr marL="8428482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7pPr>
    <a:lvl8pPr marL="9833229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8pPr>
    <a:lvl9pPr marL="11237976" algn="l" defTabSz="2809494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C49"/>
    <a:srgbClr val="60C47F"/>
    <a:srgbClr val="025854"/>
    <a:srgbClr val="974508"/>
    <a:srgbClr val="6A813A"/>
    <a:srgbClr val="504F7F"/>
    <a:srgbClr val="DDAF25"/>
    <a:srgbClr val="003B4C"/>
    <a:srgbClr val="5B9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1" autoAdjust="0"/>
    <p:restoredTop sz="94621"/>
  </p:normalViewPr>
  <p:slideViewPr>
    <p:cSldViewPr snapToGrid="0" snapToObjects="1">
      <p:cViewPr varScale="1">
        <p:scale>
          <a:sx n="26" d="100"/>
          <a:sy n="26" d="100"/>
        </p:scale>
        <p:origin x="56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rsons, Edward Christien M." userId="f15b2da3-9df4-45a7-aff7-c760faf9fb73" providerId="ADAL" clId="{D454AE3D-F92A-48F3-A4FE-57A64BA25F16}"/>
    <pc:docChg chg="custSel delSld modSld">
      <pc:chgData name="Parsons, Edward Christien M." userId="f15b2da3-9df4-45a7-aff7-c760faf9fb73" providerId="ADAL" clId="{D454AE3D-F92A-48F3-A4FE-57A64BA25F16}" dt="2021-02-09T17:17:34.087" v="11" actId="1076"/>
      <pc:docMkLst>
        <pc:docMk/>
      </pc:docMkLst>
      <pc:sldChg chg="delSp modSp mod">
        <pc:chgData name="Parsons, Edward Christien M." userId="f15b2da3-9df4-45a7-aff7-c760faf9fb73" providerId="ADAL" clId="{D454AE3D-F92A-48F3-A4FE-57A64BA25F16}" dt="2021-02-09T17:17:34.087" v="11" actId="1076"/>
        <pc:sldMkLst>
          <pc:docMk/>
          <pc:sldMk cId="1607687310" sldId="256"/>
        </pc:sldMkLst>
        <pc:spChg chg="del mod">
          <ac:chgData name="Parsons, Edward Christien M." userId="f15b2da3-9df4-45a7-aff7-c760faf9fb73" providerId="ADAL" clId="{D454AE3D-F92A-48F3-A4FE-57A64BA25F16}" dt="2021-02-09T17:17:28.125" v="10" actId="478"/>
          <ac:spMkLst>
            <pc:docMk/>
            <pc:sldMk cId="1607687310" sldId="256"/>
            <ac:spMk id="10" creationId="{00000000-0000-0000-0000-000000000000}"/>
          </ac:spMkLst>
        </pc:spChg>
        <pc:spChg chg="mod">
          <ac:chgData name="Parsons, Edward Christien M." userId="f15b2da3-9df4-45a7-aff7-c760faf9fb73" providerId="ADAL" clId="{D454AE3D-F92A-48F3-A4FE-57A64BA25F16}" dt="2021-02-09T17:17:34.087" v="11" actId="1076"/>
          <ac:spMkLst>
            <pc:docMk/>
            <pc:sldMk cId="1607687310" sldId="256"/>
            <ac:spMk id="14" creationId="{00000000-0000-0000-0000-000000000000}"/>
          </ac:spMkLst>
        </pc:spChg>
      </pc:sldChg>
      <pc:sldChg chg="del">
        <pc:chgData name="Parsons, Edward Christien M." userId="f15b2da3-9df4-45a7-aff7-c760faf9fb73" providerId="ADAL" clId="{D454AE3D-F92A-48F3-A4FE-57A64BA25F16}" dt="2021-02-09T17:17:23.661" v="7" actId="47"/>
        <pc:sldMkLst>
          <pc:docMk/>
          <pc:sldMk cId="4007680716" sldId="265"/>
        </pc:sldMkLst>
      </pc:sldChg>
      <pc:sldChg chg="del">
        <pc:chgData name="Parsons, Edward Christien M." userId="f15b2da3-9df4-45a7-aff7-c760faf9fb73" providerId="ADAL" clId="{D454AE3D-F92A-48F3-A4FE-57A64BA25F16}" dt="2021-02-09T17:17:17.734" v="2" actId="47"/>
        <pc:sldMkLst>
          <pc:docMk/>
          <pc:sldMk cId="2631058579" sldId="267"/>
        </pc:sldMkLst>
      </pc:sldChg>
      <pc:sldChg chg="del">
        <pc:chgData name="Parsons, Edward Christien M." userId="f15b2da3-9df4-45a7-aff7-c760faf9fb73" providerId="ADAL" clId="{D454AE3D-F92A-48F3-A4FE-57A64BA25F16}" dt="2021-02-09T17:17:18.292" v="3" actId="47"/>
        <pc:sldMkLst>
          <pc:docMk/>
          <pc:sldMk cId="3142817637" sldId="268"/>
        </pc:sldMkLst>
      </pc:sldChg>
      <pc:sldChg chg="del">
        <pc:chgData name="Parsons, Edward Christien M." userId="f15b2da3-9df4-45a7-aff7-c760faf9fb73" providerId="ADAL" clId="{D454AE3D-F92A-48F3-A4FE-57A64BA25F16}" dt="2021-02-09T17:17:18.858" v="4" actId="47"/>
        <pc:sldMkLst>
          <pc:docMk/>
          <pc:sldMk cId="1740237583" sldId="269"/>
        </pc:sldMkLst>
      </pc:sldChg>
      <pc:sldChg chg="del">
        <pc:chgData name="Parsons, Edward Christien M." userId="f15b2da3-9df4-45a7-aff7-c760faf9fb73" providerId="ADAL" clId="{D454AE3D-F92A-48F3-A4FE-57A64BA25F16}" dt="2021-02-09T17:17:19.477" v="5" actId="47"/>
        <pc:sldMkLst>
          <pc:docMk/>
          <pc:sldMk cId="3490332320" sldId="270"/>
        </pc:sldMkLst>
      </pc:sldChg>
      <pc:sldChg chg="del">
        <pc:chgData name="Parsons, Edward Christien M." userId="f15b2da3-9df4-45a7-aff7-c760faf9fb73" providerId="ADAL" clId="{D454AE3D-F92A-48F3-A4FE-57A64BA25F16}" dt="2021-02-09T17:17:20.819" v="6" actId="47"/>
        <pc:sldMkLst>
          <pc:docMk/>
          <pc:sldMk cId="3739927492" sldId="271"/>
        </pc:sldMkLst>
      </pc:sldChg>
      <pc:sldChg chg="del">
        <pc:chgData name="Parsons, Edward Christien M." userId="f15b2da3-9df4-45a7-aff7-c760faf9fb73" providerId="ADAL" clId="{D454AE3D-F92A-48F3-A4FE-57A64BA25F16}" dt="2021-02-09T17:17:17.190" v="1" actId="47"/>
        <pc:sldMkLst>
          <pc:docMk/>
          <pc:sldMk cId="3311822458" sldId="272"/>
        </pc:sldMkLst>
      </pc:sldChg>
      <pc:sldChg chg="del">
        <pc:chgData name="Parsons, Edward Christien M." userId="f15b2da3-9df4-45a7-aff7-c760faf9fb73" providerId="ADAL" clId="{D454AE3D-F92A-48F3-A4FE-57A64BA25F16}" dt="2021-02-09T17:17:16.604" v="0" actId="47"/>
        <pc:sldMkLst>
          <pc:docMk/>
          <pc:sldMk cId="3616379466" sldId="273"/>
        </pc:sldMkLst>
      </pc:sldChg>
      <pc:sldChg chg="del">
        <pc:chgData name="Parsons, Edward Christien M." userId="f15b2da3-9df4-45a7-aff7-c760faf9fb73" providerId="ADAL" clId="{D454AE3D-F92A-48F3-A4FE-57A64BA25F16}" dt="2021-02-09T17:17:24.231" v="8" actId="47"/>
        <pc:sldMkLst>
          <pc:docMk/>
          <pc:sldMk cId="167399311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CFCB4-1FC6-4F48-AB68-15EA53A0837C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33C26-1D3D-4241-BB38-C8C1CCFADD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958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533C26-1D3D-4241-BB38-C8C1CCFADD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21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2927" y="3447889"/>
            <a:ext cx="28097560" cy="7334685"/>
          </a:xfrm>
        </p:spPr>
        <p:txBody>
          <a:bodyPr anchor="b"/>
          <a:lstStyle>
            <a:lvl1pPr algn="ctr">
              <a:defRPr sz="184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2927" y="11065427"/>
            <a:ext cx="28097560" cy="5086486"/>
          </a:xfrm>
        </p:spPr>
        <p:txBody>
          <a:bodyPr/>
          <a:lstStyle>
            <a:lvl1pPr marL="0" indent="0" algn="ctr">
              <a:buNone/>
              <a:defRPr sz="7373"/>
            </a:lvl1pPr>
            <a:lvl2pPr marL="1404518" indent="0" algn="ctr">
              <a:buNone/>
              <a:defRPr sz="6144"/>
            </a:lvl2pPr>
            <a:lvl3pPr marL="2809037" indent="0" algn="ctr">
              <a:buNone/>
              <a:defRPr sz="5530"/>
            </a:lvl3pPr>
            <a:lvl4pPr marL="4213555" indent="0" algn="ctr">
              <a:buNone/>
              <a:defRPr sz="4915"/>
            </a:lvl4pPr>
            <a:lvl5pPr marL="5618074" indent="0" algn="ctr">
              <a:buNone/>
              <a:defRPr sz="4915"/>
            </a:lvl5pPr>
            <a:lvl6pPr marL="7022592" indent="0" algn="ctr">
              <a:buNone/>
              <a:defRPr sz="4915"/>
            </a:lvl6pPr>
            <a:lvl7pPr marL="8427110" indent="0" algn="ctr">
              <a:buNone/>
              <a:defRPr sz="4915"/>
            </a:lvl7pPr>
            <a:lvl8pPr marL="9831629" indent="0" algn="ctr">
              <a:buNone/>
              <a:defRPr sz="4915"/>
            </a:lvl8pPr>
            <a:lvl9pPr marL="11236147" indent="0" algn="ctr">
              <a:buNone/>
              <a:defRPr sz="491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809755" y="1121661"/>
            <a:ext cx="8078048" cy="178539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5609" y="1121661"/>
            <a:ext cx="23765853" cy="17853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34922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097" y="5252301"/>
            <a:ext cx="32312194" cy="8763582"/>
          </a:xfrm>
        </p:spPr>
        <p:txBody>
          <a:bodyPr anchor="b"/>
          <a:lstStyle>
            <a:lvl1pPr>
              <a:defRPr sz="1843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6097" y="14098790"/>
            <a:ext cx="32312194" cy="4608561"/>
          </a:xfrm>
        </p:spPr>
        <p:txBody>
          <a:bodyPr/>
          <a:lstStyle>
            <a:lvl1pPr marL="0" indent="0">
              <a:buNone/>
              <a:defRPr sz="7373">
                <a:solidFill>
                  <a:schemeClr val="tx1">
                    <a:tint val="75000"/>
                  </a:schemeClr>
                </a:solidFill>
              </a:defRPr>
            </a:lvl1pPr>
            <a:lvl2pPr marL="1404518" indent="0">
              <a:buNone/>
              <a:defRPr sz="6144">
                <a:solidFill>
                  <a:schemeClr val="tx1">
                    <a:tint val="75000"/>
                  </a:schemeClr>
                </a:solidFill>
              </a:defRPr>
            </a:lvl2pPr>
            <a:lvl3pPr marL="2809037" indent="0">
              <a:buNone/>
              <a:defRPr sz="5530">
                <a:solidFill>
                  <a:schemeClr val="tx1">
                    <a:tint val="75000"/>
                  </a:schemeClr>
                </a:solidFill>
              </a:defRPr>
            </a:lvl3pPr>
            <a:lvl4pPr marL="4213555" indent="0">
              <a:buNone/>
              <a:defRPr sz="4915">
                <a:solidFill>
                  <a:schemeClr val="tx1">
                    <a:tint val="75000"/>
                  </a:schemeClr>
                </a:solidFill>
              </a:defRPr>
            </a:lvl4pPr>
            <a:lvl5pPr marL="5618074" indent="0">
              <a:buNone/>
              <a:defRPr sz="4915">
                <a:solidFill>
                  <a:schemeClr val="tx1">
                    <a:tint val="75000"/>
                  </a:schemeClr>
                </a:solidFill>
              </a:defRPr>
            </a:lvl5pPr>
            <a:lvl6pPr marL="7022592" indent="0">
              <a:buNone/>
              <a:defRPr sz="4915">
                <a:solidFill>
                  <a:schemeClr val="tx1">
                    <a:tint val="75000"/>
                  </a:schemeClr>
                </a:solidFill>
              </a:defRPr>
            </a:lvl6pPr>
            <a:lvl7pPr marL="8427110" indent="0">
              <a:buNone/>
              <a:defRPr sz="4915">
                <a:solidFill>
                  <a:schemeClr val="tx1">
                    <a:tint val="75000"/>
                  </a:schemeClr>
                </a:solidFill>
              </a:defRPr>
            </a:lvl7pPr>
            <a:lvl8pPr marL="9831629" indent="0">
              <a:buNone/>
              <a:defRPr sz="4915">
                <a:solidFill>
                  <a:schemeClr val="tx1">
                    <a:tint val="75000"/>
                  </a:schemeClr>
                </a:solidFill>
              </a:defRPr>
            </a:lvl8pPr>
            <a:lvl9pPr marL="11236147" indent="0">
              <a:buNone/>
              <a:defRPr sz="491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5609" y="5608303"/>
            <a:ext cx="15921951" cy="13367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965853" y="5608303"/>
            <a:ext cx="15921951" cy="13367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0489" y="1121662"/>
            <a:ext cx="32312194" cy="4072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0491" y="5164517"/>
            <a:ext cx="15848778" cy="2531050"/>
          </a:xfrm>
        </p:spPr>
        <p:txBody>
          <a:bodyPr anchor="b"/>
          <a:lstStyle>
            <a:lvl1pPr marL="0" indent="0">
              <a:buNone/>
              <a:defRPr sz="7373" b="1"/>
            </a:lvl1pPr>
            <a:lvl2pPr marL="1404518" indent="0">
              <a:buNone/>
              <a:defRPr sz="6144" b="1"/>
            </a:lvl2pPr>
            <a:lvl3pPr marL="2809037" indent="0">
              <a:buNone/>
              <a:defRPr sz="5530" b="1"/>
            </a:lvl3pPr>
            <a:lvl4pPr marL="4213555" indent="0">
              <a:buNone/>
              <a:defRPr sz="4915" b="1"/>
            </a:lvl4pPr>
            <a:lvl5pPr marL="5618074" indent="0">
              <a:buNone/>
              <a:defRPr sz="4915" b="1"/>
            </a:lvl5pPr>
            <a:lvl6pPr marL="7022592" indent="0">
              <a:buNone/>
              <a:defRPr sz="4915" b="1"/>
            </a:lvl6pPr>
            <a:lvl7pPr marL="8427110" indent="0">
              <a:buNone/>
              <a:defRPr sz="4915" b="1"/>
            </a:lvl7pPr>
            <a:lvl8pPr marL="9831629" indent="0">
              <a:buNone/>
              <a:defRPr sz="4915" b="1"/>
            </a:lvl8pPr>
            <a:lvl9pPr marL="11236147" indent="0">
              <a:buNone/>
              <a:defRPr sz="49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0491" y="7695568"/>
            <a:ext cx="15848778" cy="113190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965853" y="5164517"/>
            <a:ext cx="15926830" cy="2531050"/>
          </a:xfrm>
        </p:spPr>
        <p:txBody>
          <a:bodyPr anchor="b"/>
          <a:lstStyle>
            <a:lvl1pPr marL="0" indent="0">
              <a:buNone/>
              <a:defRPr sz="7373" b="1"/>
            </a:lvl1pPr>
            <a:lvl2pPr marL="1404518" indent="0">
              <a:buNone/>
              <a:defRPr sz="6144" b="1"/>
            </a:lvl2pPr>
            <a:lvl3pPr marL="2809037" indent="0">
              <a:buNone/>
              <a:defRPr sz="5530" b="1"/>
            </a:lvl3pPr>
            <a:lvl4pPr marL="4213555" indent="0">
              <a:buNone/>
              <a:defRPr sz="4915" b="1"/>
            </a:lvl4pPr>
            <a:lvl5pPr marL="5618074" indent="0">
              <a:buNone/>
              <a:defRPr sz="4915" b="1"/>
            </a:lvl5pPr>
            <a:lvl6pPr marL="7022592" indent="0">
              <a:buNone/>
              <a:defRPr sz="4915" b="1"/>
            </a:lvl6pPr>
            <a:lvl7pPr marL="8427110" indent="0">
              <a:buNone/>
              <a:defRPr sz="4915" b="1"/>
            </a:lvl7pPr>
            <a:lvl8pPr marL="9831629" indent="0">
              <a:buNone/>
              <a:defRPr sz="4915" b="1"/>
            </a:lvl8pPr>
            <a:lvl9pPr marL="11236147" indent="0">
              <a:buNone/>
              <a:defRPr sz="491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965853" y="7695568"/>
            <a:ext cx="15926830" cy="113190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0491" y="1404514"/>
            <a:ext cx="12082925" cy="4915800"/>
          </a:xfrm>
        </p:spPr>
        <p:txBody>
          <a:bodyPr anchor="b"/>
          <a:lstStyle>
            <a:lvl1pPr>
              <a:defRPr sz="98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26830" y="3033362"/>
            <a:ext cx="18965853" cy="14971731"/>
          </a:xfrm>
        </p:spPr>
        <p:txBody>
          <a:bodyPr/>
          <a:lstStyle>
            <a:lvl1pPr>
              <a:defRPr sz="9830"/>
            </a:lvl1pPr>
            <a:lvl2pPr>
              <a:defRPr sz="8602"/>
            </a:lvl2pPr>
            <a:lvl3pPr>
              <a:defRPr sz="7373"/>
            </a:lvl3pPr>
            <a:lvl4pPr>
              <a:defRPr sz="6144"/>
            </a:lvl4pPr>
            <a:lvl5pPr>
              <a:defRPr sz="6144"/>
            </a:lvl5pPr>
            <a:lvl6pPr>
              <a:defRPr sz="6144"/>
            </a:lvl6pPr>
            <a:lvl7pPr>
              <a:defRPr sz="6144"/>
            </a:lvl7pPr>
            <a:lvl8pPr>
              <a:defRPr sz="6144"/>
            </a:lvl8pPr>
            <a:lvl9pPr>
              <a:defRPr sz="614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0491" y="6320314"/>
            <a:ext cx="12082925" cy="11709163"/>
          </a:xfrm>
        </p:spPr>
        <p:txBody>
          <a:bodyPr/>
          <a:lstStyle>
            <a:lvl1pPr marL="0" indent="0">
              <a:buNone/>
              <a:defRPr sz="4915"/>
            </a:lvl1pPr>
            <a:lvl2pPr marL="1404518" indent="0">
              <a:buNone/>
              <a:defRPr sz="4301"/>
            </a:lvl2pPr>
            <a:lvl3pPr marL="2809037" indent="0">
              <a:buNone/>
              <a:defRPr sz="3686"/>
            </a:lvl3pPr>
            <a:lvl4pPr marL="4213555" indent="0">
              <a:buNone/>
              <a:defRPr sz="3072"/>
            </a:lvl4pPr>
            <a:lvl5pPr marL="5618074" indent="0">
              <a:buNone/>
              <a:defRPr sz="3072"/>
            </a:lvl5pPr>
            <a:lvl6pPr marL="7022592" indent="0">
              <a:buNone/>
              <a:defRPr sz="3072"/>
            </a:lvl6pPr>
            <a:lvl7pPr marL="8427110" indent="0">
              <a:buNone/>
              <a:defRPr sz="3072"/>
            </a:lvl7pPr>
            <a:lvl8pPr marL="9831629" indent="0">
              <a:buNone/>
              <a:defRPr sz="3072"/>
            </a:lvl8pPr>
            <a:lvl9pPr marL="11236147" indent="0">
              <a:buNone/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0491" y="1404514"/>
            <a:ext cx="12082925" cy="4915800"/>
          </a:xfrm>
        </p:spPr>
        <p:txBody>
          <a:bodyPr anchor="b"/>
          <a:lstStyle>
            <a:lvl1pPr>
              <a:defRPr sz="98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926830" y="3033362"/>
            <a:ext cx="18965853" cy="14971731"/>
          </a:xfrm>
        </p:spPr>
        <p:txBody>
          <a:bodyPr anchor="t"/>
          <a:lstStyle>
            <a:lvl1pPr marL="0" indent="0">
              <a:buNone/>
              <a:defRPr sz="9830"/>
            </a:lvl1pPr>
            <a:lvl2pPr marL="1404518" indent="0">
              <a:buNone/>
              <a:defRPr sz="8602"/>
            </a:lvl2pPr>
            <a:lvl3pPr marL="2809037" indent="0">
              <a:buNone/>
              <a:defRPr sz="7373"/>
            </a:lvl3pPr>
            <a:lvl4pPr marL="4213555" indent="0">
              <a:buNone/>
              <a:defRPr sz="6144"/>
            </a:lvl4pPr>
            <a:lvl5pPr marL="5618074" indent="0">
              <a:buNone/>
              <a:defRPr sz="6144"/>
            </a:lvl5pPr>
            <a:lvl6pPr marL="7022592" indent="0">
              <a:buNone/>
              <a:defRPr sz="6144"/>
            </a:lvl6pPr>
            <a:lvl7pPr marL="8427110" indent="0">
              <a:buNone/>
              <a:defRPr sz="6144"/>
            </a:lvl7pPr>
            <a:lvl8pPr marL="9831629" indent="0">
              <a:buNone/>
              <a:defRPr sz="6144"/>
            </a:lvl8pPr>
            <a:lvl9pPr marL="11236147" indent="0">
              <a:buNone/>
              <a:defRPr sz="6144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0491" y="6320314"/>
            <a:ext cx="12082925" cy="11709163"/>
          </a:xfrm>
        </p:spPr>
        <p:txBody>
          <a:bodyPr/>
          <a:lstStyle>
            <a:lvl1pPr marL="0" indent="0">
              <a:buNone/>
              <a:defRPr sz="4915"/>
            </a:lvl1pPr>
            <a:lvl2pPr marL="1404518" indent="0">
              <a:buNone/>
              <a:defRPr sz="4301"/>
            </a:lvl2pPr>
            <a:lvl3pPr marL="2809037" indent="0">
              <a:buNone/>
              <a:defRPr sz="3686"/>
            </a:lvl3pPr>
            <a:lvl4pPr marL="4213555" indent="0">
              <a:buNone/>
              <a:defRPr sz="3072"/>
            </a:lvl4pPr>
            <a:lvl5pPr marL="5618074" indent="0">
              <a:buNone/>
              <a:defRPr sz="3072"/>
            </a:lvl5pPr>
            <a:lvl6pPr marL="7022592" indent="0">
              <a:buNone/>
              <a:defRPr sz="3072"/>
            </a:lvl6pPr>
            <a:lvl7pPr marL="8427110" indent="0">
              <a:buNone/>
              <a:defRPr sz="3072"/>
            </a:lvl7pPr>
            <a:lvl8pPr marL="9831629" indent="0">
              <a:buNone/>
              <a:defRPr sz="3072"/>
            </a:lvl8pPr>
            <a:lvl9pPr marL="11236147" indent="0">
              <a:buNone/>
              <a:defRPr sz="307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2264D-DA87-0C49-8D2D-63DC2A0C4D42}" type="datetimeFigureOut">
              <a:rPr lang="en-US" smtClean="0"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5A8BE-0699-F04F-8DA4-3C82C62EAE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AF2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75610" y="1121662"/>
            <a:ext cx="32312194" cy="4072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5610" y="5608303"/>
            <a:ext cx="32312194" cy="13367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75610" y="19526650"/>
            <a:ext cx="8429268" cy="11216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09756" y="19526650"/>
            <a:ext cx="12643902" cy="11216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458535" y="19526650"/>
            <a:ext cx="8429268" cy="11216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812010" y="2"/>
            <a:ext cx="19839400" cy="21067710"/>
          </a:xfrm>
          <a:prstGeom prst="rect">
            <a:avLst/>
          </a:prstGeom>
          <a:ln>
            <a:solidFill>
              <a:srgbClr val="5B9BD6"/>
            </a:solidFill>
          </a:ln>
          <a:effectLst>
            <a:softEdge rad="12700"/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0903" tIns="140451" rIns="280903" bIns="140451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991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37463413" cy="21067713"/>
          </a:xfrm>
          <a:prstGeom prst="rect">
            <a:avLst/>
          </a:prstGeom>
          <a:noFill/>
          <a:ln w="254000">
            <a:solidFill>
              <a:schemeClr val="tx1">
                <a:lumMod val="95000"/>
                <a:lumOff val="5000"/>
              </a:schemeClr>
            </a:solidFill>
            <a:miter lim="800000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478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  <p:txStyles>
    <p:titleStyle>
      <a:lvl1pPr algn="l" defTabSz="2809037" rtl="0" eaLnBrk="1" latinLnBrk="0" hangingPunct="1">
        <a:lnSpc>
          <a:spcPct val="90000"/>
        </a:lnSpc>
        <a:spcBef>
          <a:spcPct val="0"/>
        </a:spcBef>
        <a:buNone/>
        <a:defRPr sz="135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2259" indent="-702259" algn="l" defTabSz="2809037" rtl="0" eaLnBrk="1" latinLnBrk="0" hangingPunct="1">
        <a:lnSpc>
          <a:spcPct val="90000"/>
        </a:lnSpc>
        <a:spcBef>
          <a:spcPts val="3072"/>
        </a:spcBef>
        <a:buFont typeface="Arial" panose="020B0604020202020204" pitchFamily="34" charset="0"/>
        <a:buChar char="•"/>
        <a:defRPr sz="8602" kern="1200">
          <a:solidFill>
            <a:schemeClr val="tx1"/>
          </a:solidFill>
          <a:latin typeface="+mn-lt"/>
          <a:ea typeface="+mn-ea"/>
          <a:cs typeface="+mn-cs"/>
        </a:defRPr>
      </a:lvl1pPr>
      <a:lvl2pPr marL="2106778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7373" kern="1200">
          <a:solidFill>
            <a:schemeClr val="tx1"/>
          </a:solidFill>
          <a:latin typeface="+mn-lt"/>
          <a:ea typeface="+mn-ea"/>
          <a:cs typeface="+mn-cs"/>
        </a:defRPr>
      </a:lvl2pPr>
      <a:lvl3pPr marL="3511296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6144" kern="1200">
          <a:solidFill>
            <a:schemeClr val="tx1"/>
          </a:solidFill>
          <a:latin typeface="+mn-lt"/>
          <a:ea typeface="+mn-ea"/>
          <a:cs typeface="+mn-cs"/>
        </a:defRPr>
      </a:lvl3pPr>
      <a:lvl4pPr marL="4915814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4pPr>
      <a:lvl5pPr marL="6320333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5pPr>
      <a:lvl6pPr marL="7724851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6pPr>
      <a:lvl7pPr marL="9129370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7pPr>
      <a:lvl8pPr marL="10533888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8pPr>
      <a:lvl9pPr marL="11938406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1pPr>
      <a:lvl2pPr marL="1404518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2pPr>
      <a:lvl3pPr marL="2809037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3pPr>
      <a:lvl4pPr marL="4213555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4pPr>
      <a:lvl5pPr marL="5618074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5pPr>
      <a:lvl6pPr marL="7022592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6pPr>
      <a:lvl7pPr marL="8427110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7pPr>
      <a:lvl8pPr marL="9831629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8pPr>
      <a:lvl9pPr marL="11236147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emf"/><Relationship Id="rId11" Type="http://schemas.openxmlformats.org/officeDocument/2006/relationships/image" Target="../media/image9.png"/><Relationship Id="rId5" Type="http://schemas.openxmlformats.org/officeDocument/2006/relationships/image" Target="../media/image3.emf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B3836A6E-5EA9-4A29-A3C8-016593B8CDDF}"/>
              </a:ext>
            </a:extLst>
          </p:cNvPr>
          <p:cNvSpPr/>
          <p:nvPr/>
        </p:nvSpPr>
        <p:spPr>
          <a:xfrm>
            <a:off x="8629650" y="0"/>
            <a:ext cx="20136195" cy="210677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hlinkClick r:id="" action="ppaction://noaction"/>
          </p:cNvPr>
          <p:cNvSpPr/>
          <p:nvPr/>
        </p:nvSpPr>
        <p:spPr>
          <a:xfrm>
            <a:off x="28765845" y="12624248"/>
            <a:ext cx="8524204" cy="943463"/>
          </a:xfrm>
          <a:prstGeom prst="roundRect">
            <a:avLst/>
          </a:prstGeom>
          <a:solidFill>
            <a:srgbClr val="101C4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Outreach &amp; Engagement</a:t>
            </a:r>
            <a:endParaRPr lang="en-US" sz="4800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23" name="Rounded Rectangle 22">
            <a:hlinkClick r:id="" action="ppaction://noaction"/>
          </p:cNvPr>
          <p:cNvSpPr/>
          <p:nvPr/>
        </p:nvSpPr>
        <p:spPr>
          <a:xfrm>
            <a:off x="28956690" y="327074"/>
            <a:ext cx="8142514" cy="914400"/>
          </a:xfrm>
          <a:prstGeom prst="roundRect">
            <a:avLst/>
          </a:prstGeom>
          <a:solidFill>
            <a:srgbClr val="101C4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solidFill>
                  <a:schemeClr val="bg1"/>
                </a:solidFill>
                <a:cs typeface="Futura Medium" panose="020B0602020204020303" pitchFamily="34" charset="-79"/>
              </a:rPr>
              <a:t>Partners &amp; Connections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15687" y="243841"/>
            <a:ext cx="8142514" cy="914399"/>
          </a:xfrm>
          <a:prstGeom prst="roundRect">
            <a:avLst/>
          </a:prstGeom>
          <a:solidFill>
            <a:srgbClr val="101C4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The Vision:</a:t>
            </a:r>
            <a:endParaRPr lang="en-US" sz="6000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04939" y="126551"/>
            <a:ext cx="184978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Measuring the pulse of Earth’s global ocean</a:t>
            </a:r>
          </a:p>
          <a:p>
            <a:pPr algn="ctr"/>
            <a:r>
              <a:rPr lang="en-US" sz="4000" b="1" i="1" dirty="0">
                <a:latin typeface="Futura Medium" panose="020B0602020204020303" pitchFamily="34" charset="-79"/>
                <a:cs typeface="Futura Medium" panose="020B0602020204020303" pitchFamily="34" charset="-79"/>
              </a:rPr>
              <a:t>The Ocean Sound &amp; Marine Life Interagency Working Group</a:t>
            </a:r>
            <a:endParaRPr lang="en-US" sz="3200" b="1" i="1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1" name="Text Box 138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8956690" y="954635"/>
            <a:ext cx="8142514" cy="1143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3517" tIns="56757" rIns="113517" bIns="56757">
            <a:spAutoFit/>
          </a:bodyPr>
          <a:lstStyle>
            <a:lvl1pPr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>
              <a:buFont typeface="Arial" charset="0"/>
              <a:buChar char="•"/>
            </a:pPr>
            <a:endParaRPr lang="en-US" sz="28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will use unique, deep-ocean hydrophone sensors, pressure cases, moorings rated to 11,000 meters depth developed by NOAA-PMEL and several industry partners: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High-Tech Inc., Nautilus Marine, Deep-Sea Power &amp; Light, RBR Inc.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This project will also connect multiple U.S. agencies and departments:</a:t>
            </a:r>
            <a:endParaRPr lang="en-US" sz="28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Navy, Army, Coast Guard, USGS, BOEM, NOAA, National Parks, National Science Foundation, and Department of State.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esearchers from several academic oceanographic institutions will be involved in the project: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WHOI, Scripps, Washington, and Oregon State University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Additional deep ocean mooring/lander technology will require entraining several private sector entities: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Teledyne, </a:t>
            </a:r>
            <a:r>
              <a:rPr lang="en-US" sz="22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Kongberg</a:t>
            </a:r>
            <a:r>
              <a:rPr lang="en-US" sz="2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IcListen</a:t>
            </a:r>
            <a:r>
              <a:rPr lang="en-US" sz="2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Ocean Sonics &amp; Jasco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NGO partners that can contribute regional and global class research vessels to access these deep-ocean sites: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Caladan</a:t>
            </a:r>
            <a:r>
              <a:rPr lang="en-US" sz="2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Oceanic, Ocean Exploration Trust, and </a:t>
            </a:r>
            <a:r>
              <a:rPr lang="en-US" sz="22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Oceanx</a:t>
            </a:r>
            <a:endParaRPr lang="en-US" sz="22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project will work with several international ocean sound monitoring organizations: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International Quiet Ocean Experiment, JAMOPANS,  International Ocean Noise Coalition</a:t>
            </a:r>
          </a:p>
        </p:txBody>
      </p:sp>
      <p:sp>
        <p:nvSpPr>
          <p:cNvPr id="14" name="Text Box 138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8765845" y="14226109"/>
            <a:ext cx="8470229" cy="5800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3517" tIns="56757" rIns="113517" bIns="56757">
            <a:spAutoFit/>
          </a:bodyPr>
          <a:lstStyle>
            <a:lvl1pPr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457200" marR="0" indent="-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kern="1200" dirty="0">
                <a:effectLst/>
                <a:latin typeface="+mn-lt"/>
                <a:ea typeface="Times New Roman" panose="02020603050405020304" pitchFamily="18" charset="0"/>
              </a:rPr>
              <a:t>Our ocean sound program aspires to develop a robust and inclusive education component that partners with Universities, focusing on Minority Serving-Strengthening Institutions, for undergraduate internship and graduate research programs.</a:t>
            </a:r>
            <a:r>
              <a:rPr lang="en-US" sz="2800" dirty="0">
                <a:effectLst/>
                <a:latin typeface="+mn-lt"/>
                <a:ea typeface="Times New Roman" panose="02020603050405020304" pitchFamily="18" charset="0"/>
              </a:rPr>
              <a:t> </a:t>
            </a:r>
          </a:p>
          <a:p>
            <a:pPr marL="457200" marR="0" indent="-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kern="1200" dirty="0">
                <a:effectLst/>
                <a:latin typeface="+mn-lt"/>
                <a:ea typeface="Times New Roman" panose="02020603050405020304" pitchFamily="18" charset="0"/>
              </a:rPr>
              <a:t>We </a:t>
            </a:r>
            <a:r>
              <a:rPr lang="en-US" sz="2800" dirty="0">
                <a:latin typeface="+mn-lt"/>
                <a:ea typeface="Times New Roman" panose="02020603050405020304" pitchFamily="18" charset="0"/>
              </a:rPr>
              <a:t>will </a:t>
            </a:r>
            <a:r>
              <a:rPr lang="en-US" sz="2800" kern="1200" dirty="0">
                <a:effectLst/>
                <a:latin typeface="+mn-lt"/>
                <a:ea typeface="Times New Roman" panose="02020603050405020304" pitchFamily="18" charset="0"/>
              </a:rPr>
              <a:t>engage global academic institutions to develop public outreach programs that work with local </a:t>
            </a:r>
            <a:r>
              <a:rPr lang="en-US" sz="2800" dirty="0">
                <a:latin typeface="+mn-lt"/>
                <a:ea typeface="Times New Roman" panose="02020603050405020304" pitchFamily="18" charset="0"/>
              </a:rPr>
              <a:t>communities </a:t>
            </a:r>
            <a:r>
              <a:rPr lang="en-US" sz="2800" kern="1200" dirty="0">
                <a:effectLst/>
                <a:latin typeface="+mn-lt"/>
                <a:ea typeface="Times New Roman" panose="02020603050405020304" pitchFamily="18" charset="0"/>
              </a:rPr>
              <a:t>to build understanding of the impact of human-made noise on the health of marine ecosystems.  </a:t>
            </a:r>
          </a:p>
          <a:p>
            <a:pPr marL="457200" marR="0" indent="-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effectLst/>
                <a:latin typeface="+mn-lt"/>
                <a:ea typeface="Times New Roman" panose="02020603050405020304" pitchFamily="18" charset="0"/>
              </a:rPr>
              <a:t>We also plan to engage with national/international museums &amp; aquariums to create exhibits with our unique deep-ocean sound clips to increase public outreach &amp; engagement. </a:t>
            </a:r>
          </a:p>
        </p:txBody>
      </p:sp>
      <p:sp>
        <p:nvSpPr>
          <p:cNvPr id="24" name="Text Box 1383">
            <a:extLst>
              <a:ext uri="{FF2B5EF4-FFF2-40B4-BE49-F238E27FC236}">
                <a16:creationId xmlns:a16="http://schemas.microsoft.com/office/drawing/2014/main" id="{DEDE21AF-BD0B-CE4D-8CB8-831A3137A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602" y="1593461"/>
            <a:ext cx="8148599" cy="1892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3517" tIns="56757" rIns="113517" bIns="56757">
            <a:spAutoFit/>
          </a:bodyPr>
          <a:lstStyle>
            <a:lvl1pPr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1597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1597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Accurate locations of the deepest seafloor areas in each of the Earth’s five major ocean basins have only recently been determined.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We plan to deploy a unique, deep-ocean capable hydrophone-lander system at each of these deep-sea sites (&gt;7k meters).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Our goal is to make the first, simultaneous measurement of baseline ocean sound levels in what should be the quietest (i.e., lacking human-made noise) locations on Earth.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Anthropogenic ocean noise </a:t>
            </a:r>
            <a:r>
              <a:rPr lang="en-US" sz="3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is rising 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worldwide due to increased container shipping in a growing global economy. High ocean noise levels have a deleterious effect on marine animals/ecosystems, impacting fisheries and other marine economic sectors. 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 exact location and depth of the deepest spot in each of the world's oceans has been surprisingly unresolved. </a:t>
            </a:r>
            <a:r>
              <a:rPr lang="en-US" sz="3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rroneous data at these locations have </a:t>
            </a:r>
            <a:r>
              <a:rPr lang="en-US" sz="3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remained 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uncorrected </a:t>
            </a:r>
            <a:r>
              <a:rPr lang="en-US" sz="3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literature until recent efforts by Steward and Jamieson [2019]. The deepest spot in each ocean are:</a:t>
            </a: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32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Molloy Hole, Arctic (5,669 m); </a:t>
            </a:r>
          </a:p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(2)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Puerto Rico Trench, Atlantic (8,408m); </a:t>
            </a:r>
          </a:p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Java Trench, Indian (7,290 m); </a:t>
            </a:r>
          </a:p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(4)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Mariana Trench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Pacific (10,925 m); and </a:t>
            </a:r>
          </a:p>
          <a:p>
            <a:pPr marR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(5)</a:t>
            </a:r>
            <a:r>
              <a:rPr lang="en-US" sz="32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South Sandwich Trench, Southern Ocean (7,385 m). </a:t>
            </a:r>
          </a:p>
          <a:p>
            <a:endParaRPr lang="en-US" sz="2400" dirty="0"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4FE262-2F49-5B4A-8933-DA6C87CCA685}"/>
              </a:ext>
            </a:extLst>
          </p:cNvPr>
          <p:cNvSpPr txBox="1"/>
          <p:nvPr/>
        </p:nvSpPr>
        <p:spPr>
          <a:xfrm>
            <a:off x="27312730" y="8110330"/>
            <a:ext cx="184731" cy="9434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331318CE-7B52-2842-BA66-A1AAA9E29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6913" y="347902"/>
            <a:ext cx="2354800" cy="209674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57B0C18-3661-45B7-B383-4BCADA9FE109}"/>
              </a:ext>
            </a:extLst>
          </p:cNvPr>
          <p:cNvSpPr/>
          <p:nvPr/>
        </p:nvSpPr>
        <p:spPr>
          <a:xfrm>
            <a:off x="9119938" y="19515221"/>
            <a:ext cx="8470230" cy="13234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">
            <a:extLst>
              <a:ext uri="{FF2B5EF4-FFF2-40B4-BE49-F238E27FC236}">
                <a16:creationId xmlns:a16="http://schemas.microsoft.com/office/drawing/2014/main" id="{D4B9D72C-3B45-4825-9D1D-56E53628E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938" y="19640717"/>
            <a:ext cx="1058750" cy="109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>
            <a:extLst>
              <a:ext uri="{FF2B5EF4-FFF2-40B4-BE49-F238E27FC236}">
                <a16:creationId xmlns:a16="http://schemas.microsoft.com/office/drawing/2014/main" id="{EBE5B2F5-3BCF-4B4D-8E9F-9AD672D66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3526" y="19644637"/>
            <a:ext cx="1058750" cy="1137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5">
            <a:extLst>
              <a:ext uri="{FF2B5EF4-FFF2-40B4-BE49-F238E27FC236}">
                <a16:creationId xmlns:a16="http://schemas.microsoft.com/office/drawing/2014/main" id="{8FA55147-855F-48E9-B65E-90A263F35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6777" y="19636220"/>
            <a:ext cx="1104419" cy="110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6">
            <a:extLst>
              <a:ext uri="{FF2B5EF4-FFF2-40B4-BE49-F238E27FC236}">
                <a16:creationId xmlns:a16="http://schemas.microsoft.com/office/drawing/2014/main" id="{67819C64-0B5F-4B9A-9321-D411C30E1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4606" y="19627806"/>
            <a:ext cx="1003784" cy="1152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7">
            <a:extLst>
              <a:ext uri="{FF2B5EF4-FFF2-40B4-BE49-F238E27FC236}">
                <a16:creationId xmlns:a16="http://schemas.microsoft.com/office/drawing/2014/main" id="{E88E4B6C-FD29-452F-AAB3-9E616B20E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0256" y="19615457"/>
            <a:ext cx="1065963" cy="1125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8">
            <a:extLst>
              <a:ext uri="{FF2B5EF4-FFF2-40B4-BE49-F238E27FC236}">
                <a16:creationId xmlns:a16="http://schemas.microsoft.com/office/drawing/2014/main" id="{22C093C4-DDD4-4FD6-8D5C-2DAD1DE44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6219" y="19579938"/>
            <a:ext cx="1058750" cy="11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9">
            <a:extLst>
              <a:ext uri="{FF2B5EF4-FFF2-40B4-BE49-F238E27FC236}">
                <a16:creationId xmlns:a16="http://schemas.microsoft.com/office/drawing/2014/main" id="{98670B2C-8AD5-41B1-8776-A8A7B1E4BA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6814" y="19604255"/>
            <a:ext cx="1168078" cy="1147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225DA92-71B8-4CCA-8C4C-A50EA34B4BD2}"/>
              </a:ext>
            </a:extLst>
          </p:cNvPr>
          <p:cNvSpPr txBox="1"/>
          <p:nvPr/>
        </p:nvSpPr>
        <p:spPr>
          <a:xfrm>
            <a:off x="17146766" y="19644637"/>
            <a:ext cx="178708" cy="10940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A4170F2-9C2F-4B20-902B-EE28E9684C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46932" y="3728753"/>
            <a:ext cx="19945063" cy="146882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A3210B-FDB9-4FA2-AE31-2BBEF048AE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771419" y="3829206"/>
            <a:ext cx="19994426" cy="1534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6873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1588</TotalTime>
  <Words>518</Words>
  <Application>Microsoft Office PowerPoint</Application>
  <PresentationFormat>Custom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FUTURA MEDIUM</vt:lpstr>
      <vt:lpstr>FUTURA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Kathrynn Phillippe</dc:creator>
  <cp:lastModifiedBy>Parsons, Edward Christien M.</cp:lastModifiedBy>
  <cp:revision>85</cp:revision>
  <dcterms:created xsi:type="dcterms:W3CDTF">2019-07-31T14:25:46Z</dcterms:created>
  <dcterms:modified xsi:type="dcterms:W3CDTF">2021-02-09T17:17:40Z</dcterms:modified>
</cp:coreProperties>
</file>