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553" r:id="rId2"/>
    <p:sldId id="560" r:id="rId3"/>
    <p:sldId id="576" r:id="rId4"/>
    <p:sldId id="575" r:id="rId5"/>
    <p:sldId id="561" r:id="rId6"/>
    <p:sldId id="569" r:id="rId7"/>
    <p:sldId id="570" r:id="rId8"/>
    <p:sldId id="568" r:id="rId9"/>
    <p:sldId id="574" r:id="rId10"/>
    <p:sldId id="571" r:id="rId11"/>
    <p:sldId id="572" r:id="rId12"/>
    <p:sldId id="577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48C2"/>
    <a:srgbClr val="344847"/>
    <a:srgbClr val="315470"/>
    <a:srgbClr val="5D3754"/>
    <a:srgbClr val="73531D"/>
    <a:srgbClr val="DEE5EA"/>
    <a:srgbClr val="7899F2"/>
    <a:srgbClr val="ECE0E0"/>
    <a:srgbClr val="E2E1E7"/>
    <a:srgbClr val="7C2629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5959A5-3D76-4D16-BFA9-D4E62E5A3F61}" v="40" dt="2026-02-05T17:14:32.6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70" autoAdjust="0"/>
  </p:normalViewPr>
  <p:slideViewPr>
    <p:cSldViewPr snapToGrid="0" showGuides="1">
      <p:cViewPr varScale="1">
        <p:scale>
          <a:sx n="78" d="100"/>
          <a:sy n="78" d="100"/>
        </p:scale>
        <p:origin x="595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200"/>
    </p:cViewPr>
  </p:sorterViewPr>
  <p:notesViewPr>
    <p:cSldViewPr snapToGrid="0" showGuides="1">
      <p:cViewPr varScale="1">
        <p:scale>
          <a:sx n="55" d="100"/>
          <a:sy n="55" d="100"/>
        </p:scale>
        <p:origin x="20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785B5D-A0FA-4385-9089-FD7FAA6628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5E18A2-5343-4E16-B01F-D8BC7E0A4A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92F07-7A0A-43D4-B277-5A28B0491BE6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552F30-5E14-4AC4-BAFF-280D189F2F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6A861-442E-4512-8629-D908EE9BF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E5BDE-729E-4D51-8C8E-BBDFBE2E1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50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EC2E2-DC0A-4938-AD8A-AC1401783A78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4B9A8-1E64-4069-ABCB-583B2A04B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7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4B9A8-1E64-4069-ABCB-583B2A04B8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083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6B891-C0C9-60C6-B929-2088BD2BF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DC378E-9120-BC90-55A8-7F1C38B480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9F809D-8BFE-8765-C6F3-A434E6A60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F9F8A-C354-B931-9E44-D528E3C9E2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4B9A8-1E64-4069-ABCB-583B2A04B8D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790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0E9BA-68DE-70B8-BB7F-00A434D41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3A0910-6BCD-7055-08C2-7D4E0AA7ED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4FE70A-DBD3-8980-7B18-E55271D2B5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19684F-0F05-17F9-623D-B8087E12E1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4B9A8-1E64-4069-ABCB-583B2A04B8D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3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4B9A8-1E64-4069-ABCB-583B2A04B8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00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081D8-8488-B4C8-0BEA-44766DB18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5935E6-DFF9-F976-2317-BE714385DC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E80B74-0FE9-70B9-451E-3E9DA13F77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75FE6-E6BD-A5C0-AE34-1BEA6CF4AB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4B9A8-1E64-4069-ABCB-583B2A04B8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07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B8192-738F-8E7C-D301-D3C1976D3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8988CA-3928-A694-2E67-7883F1934C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F0DEC2-4379-C2D7-852C-C97BE6A606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676E03-BBEA-37AC-FD27-59B469C2C8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4B9A8-1E64-4069-ABCB-583B2A04B8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17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D075D-66A2-B9C4-2E64-2A044CA62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ECE139-8E08-B637-5288-6E60ADF9B2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5EF8BD-4A53-459C-6718-D96C515425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1F983B-1E7A-922C-5A52-EF297DDDF3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4B9A8-1E64-4069-ABCB-583B2A04B8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43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298F5-E968-F348-3101-5B7D1774A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9117A9-1A3F-F30E-74E4-6B1652336E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604CFD-5698-3315-5BA3-35A5C23F53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E2084-3803-208C-CB5C-9710639CA8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4B9A8-1E64-4069-ABCB-583B2A04B8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687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E0C63-BA67-825B-0B8F-B5C418408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A9D2C3-13DF-B89B-B2FE-0A65D81374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070826-F111-946F-46BD-A2C46584F9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95D85-2255-837E-B583-F5ABBDF930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4B9A8-1E64-4069-ABCB-583B2A04B8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79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6793B-BE5D-F38A-9FDF-DFF441548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A92547-F003-0E90-B31F-D1056D637C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A15CB4-F4B0-8327-07D3-27AE3F64F8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842986-0FDD-D728-0A3A-376ADE4A7A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4B9A8-1E64-4069-ABCB-583B2A04B8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719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043D3-CA0E-4AF6-877A-1220F363A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ED6A39-3A1A-05E8-2A95-C53EE11D76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D044FE-6412-4EE4-EF56-D05C2906BD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34AF48-A030-7937-B6A2-258CFF2787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4B9A8-1E64-4069-ABCB-583B2A04B8D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1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Light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2927F7C-53AC-400F-8DAD-235A2AF61FB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4710113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2D74F39-96DB-4808-8693-9F55A9D7DB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" y="1172308"/>
            <a:ext cx="5802922" cy="3971191"/>
          </a:xfrm>
          <a:solidFill>
            <a:schemeClr val="bg2"/>
          </a:solidFill>
        </p:spPr>
        <p:txBody>
          <a:bodyPr lIns="502920" tIns="274320" rIns="457200" bIns="457200"/>
          <a:lstStyle>
            <a:lvl1pPr marL="0" indent="0">
              <a:lnSpc>
                <a:spcPct val="100000"/>
              </a:lnSpc>
              <a:buNone/>
              <a:defRPr sz="300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900"/>
              </a:spcBef>
              <a:buNone/>
              <a:defRPr sz="1500">
                <a:solidFill>
                  <a:schemeClr val="tx2"/>
                </a:solidFill>
                <a:latin typeface="+mj-lt"/>
              </a:defRPr>
            </a:lvl2pPr>
            <a:lvl3pPr marL="457200" indent="0">
              <a:buNone/>
              <a:defRPr>
                <a:solidFill>
                  <a:schemeClr val="bg1"/>
                </a:solidFill>
                <a:latin typeface="+mj-lt"/>
              </a:defRPr>
            </a:lvl3pPr>
            <a:lvl4pPr marL="692150" indent="0">
              <a:buNone/>
              <a:defRPr>
                <a:solidFill>
                  <a:schemeClr val="bg1"/>
                </a:solidFill>
                <a:latin typeface="+mj-lt"/>
              </a:defRPr>
            </a:lvl4pPr>
            <a:lvl5pPr marL="914400" indent="0">
              <a:buNone/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" y="3566160"/>
            <a:ext cx="4846320" cy="156646"/>
          </a:xfrm>
        </p:spPr>
        <p:txBody>
          <a:bodyPr anchor="b" anchorCtr="0">
            <a:spAutoFit/>
          </a:bodyPr>
          <a:lstStyle>
            <a:lvl1pPr marL="0" indent="0" algn="l">
              <a:buNone/>
              <a:defRPr sz="1000" i="1">
                <a:solidFill>
                  <a:schemeClr val="tx1"/>
                </a:soli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CA018DF-7EFB-4D08-89D5-E61FB47F42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96940" y="4886689"/>
            <a:ext cx="2416810" cy="117148"/>
          </a:xfrm>
        </p:spPr>
        <p:txBody>
          <a:bodyPr wrap="square">
            <a:spAutoFit/>
          </a:bodyPr>
          <a:lstStyle>
            <a:lvl1pPr marL="0" indent="0">
              <a:buNone/>
              <a:defRPr sz="750" cap="all" spc="11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6EF64205-A64B-4137-BA41-5E5CFE0F359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482706" y="433838"/>
            <a:ext cx="2192207" cy="410518"/>
          </a:xfrm>
          <a:custGeom>
            <a:avLst/>
            <a:gdLst>
              <a:gd name="T0" fmla="*/ 225 w 1440"/>
              <a:gd name="T1" fmla="*/ 110 h 267"/>
              <a:gd name="T2" fmla="*/ 317 w 1440"/>
              <a:gd name="T3" fmla="*/ 7 h 267"/>
              <a:gd name="T4" fmla="*/ 475 w 1440"/>
              <a:gd name="T5" fmla="*/ 19 h 267"/>
              <a:gd name="T6" fmla="*/ 830 w 1440"/>
              <a:gd name="T7" fmla="*/ 7 h 267"/>
              <a:gd name="T8" fmla="*/ 130 w 1440"/>
              <a:gd name="T9" fmla="*/ 210 h 267"/>
              <a:gd name="T10" fmla="*/ 437 w 1440"/>
              <a:gd name="T11" fmla="*/ 209 h 267"/>
              <a:gd name="T12" fmla="*/ 493 w 1440"/>
              <a:gd name="T13" fmla="*/ 198 h 267"/>
              <a:gd name="T14" fmla="*/ 866 w 1440"/>
              <a:gd name="T15" fmla="*/ 171 h 267"/>
              <a:gd name="T16" fmla="*/ 737 w 1440"/>
              <a:gd name="T17" fmla="*/ 261 h 267"/>
              <a:gd name="T18" fmla="*/ 958 w 1440"/>
              <a:gd name="T19" fmla="*/ 172 h 267"/>
              <a:gd name="T20" fmla="*/ 906 w 1440"/>
              <a:gd name="T21" fmla="*/ 254 h 267"/>
              <a:gd name="T22" fmla="*/ 309 w 1440"/>
              <a:gd name="T23" fmla="*/ 260 h 267"/>
              <a:gd name="T24" fmla="*/ 1053 w 1440"/>
              <a:gd name="T25" fmla="*/ 31 h 267"/>
              <a:gd name="T26" fmla="*/ 1075 w 1440"/>
              <a:gd name="T27" fmla="*/ 44 h 267"/>
              <a:gd name="T28" fmla="*/ 1091 w 1440"/>
              <a:gd name="T29" fmla="*/ 22 h 267"/>
              <a:gd name="T30" fmla="*/ 1107 w 1440"/>
              <a:gd name="T31" fmla="*/ 27 h 267"/>
              <a:gd name="T32" fmla="*/ 1125 w 1440"/>
              <a:gd name="T33" fmla="*/ 55 h 267"/>
              <a:gd name="T34" fmla="*/ 1159 w 1440"/>
              <a:gd name="T35" fmla="*/ 53 h 267"/>
              <a:gd name="T36" fmla="*/ 1160 w 1440"/>
              <a:gd name="T37" fmla="*/ 57 h 267"/>
              <a:gd name="T38" fmla="*/ 1177 w 1440"/>
              <a:gd name="T39" fmla="*/ 23 h 267"/>
              <a:gd name="T40" fmla="*/ 1207 w 1440"/>
              <a:gd name="T41" fmla="*/ 58 h 267"/>
              <a:gd name="T42" fmla="*/ 1245 w 1440"/>
              <a:gd name="T43" fmla="*/ 27 h 267"/>
              <a:gd name="T44" fmla="*/ 1225 w 1440"/>
              <a:gd name="T45" fmla="*/ 43 h 267"/>
              <a:gd name="T46" fmla="*/ 1271 w 1440"/>
              <a:gd name="T47" fmla="*/ 19 h 267"/>
              <a:gd name="T48" fmla="*/ 1259 w 1440"/>
              <a:gd name="T49" fmla="*/ 32 h 267"/>
              <a:gd name="T50" fmla="*/ 1290 w 1440"/>
              <a:gd name="T51" fmla="*/ 54 h 267"/>
              <a:gd name="T52" fmla="*/ 1310 w 1440"/>
              <a:gd name="T53" fmla="*/ 25 h 267"/>
              <a:gd name="T54" fmla="*/ 1059 w 1440"/>
              <a:gd name="T55" fmla="*/ 110 h 267"/>
              <a:gd name="T56" fmla="*/ 1099 w 1440"/>
              <a:gd name="T57" fmla="*/ 134 h 267"/>
              <a:gd name="T58" fmla="*/ 1120 w 1440"/>
              <a:gd name="T59" fmla="*/ 156 h 267"/>
              <a:gd name="T60" fmla="*/ 1141 w 1440"/>
              <a:gd name="T61" fmla="*/ 123 h 267"/>
              <a:gd name="T62" fmla="*/ 1148 w 1440"/>
              <a:gd name="T63" fmla="*/ 175 h 267"/>
              <a:gd name="T64" fmla="*/ 1184 w 1440"/>
              <a:gd name="T65" fmla="*/ 119 h 267"/>
              <a:gd name="T66" fmla="*/ 1181 w 1440"/>
              <a:gd name="T67" fmla="*/ 153 h 267"/>
              <a:gd name="T68" fmla="*/ 1201 w 1440"/>
              <a:gd name="T69" fmla="*/ 125 h 267"/>
              <a:gd name="T70" fmla="*/ 1230 w 1440"/>
              <a:gd name="T71" fmla="*/ 157 h 267"/>
              <a:gd name="T72" fmla="*/ 1260 w 1440"/>
              <a:gd name="T73" fmla="*/ 154 h 267"/>
              <a:gd name="T74" fmla="*/ 1261 w 1440"/>
              <a:gd name="T75" fmla="*/ 158 h 267"/>
              <a:gd name="T76" fmla="*/ 1284 w 1440"/>
              <a:gd name="T77" fmla="*/ 152 h 267"/>
              <a:gd name="T78" fmla="*/ 1294 w 1440"/>
              <a:gd name="T79" fmla="*/ 123 h 267"/>
              <a:gd name="T80" fmla="*/ 1317 w 1440"/>
              <a:gd name="T81" fmla="*/ 125 h 267"/>
              <a:gd name="T82" fmla="*/ 1342 w 1440"/>
              <a:gd name="T83" fmla="*/ 121 h 267"/>
              <a:gd name="T84" fmla="*/ 1351 w 1440"/>
              <a:gd name="T85" fmla="*/ 112 h 267"/>
              <a:gd name="T86" fmla="*/ 1364 w 1440"/>
              <a:gd name="T87" fmla="*/ 159 h 267"/>
              <a:gd name="T88" fmla="*/ 1399 w 1440"/>
              <a:gd name="T89" fmla="*/ 156 h 267"/>
              <a:gd name="T90" fmla="*/ 1432 w 1440"/>
              <a:gd name="T91" fmla="*/ 120 h 267"/>
              <a:gd name="T92" fmla="*/ 1410 w 1440"/>
              <a:gd name="T93" fmla="*/ 176 h 267"/>
              <a:gd name="T94" fmla="*/ 1076 w 1440"/>
              <a:gd name="T95" fmla="*/ 242 h 267"/>
              <a:gd name="T96" fmla="*/ 1062 w 1440"/>
              <a:gd name="T97" fmla="*/ 225 h 267"/>
              <a:gd name="T98" fmla="*/ 1091 w 1440"/>
              <a:gd name="T99" fmla="*/ 208 h 267"/>
              <a:gd name="T100" fmla="*/ 1112 w 1440"/>
              <a:gd name="T101" fmla="*/ 233 h 267"/>
              <a:gd name="T102" fmla="*/ 1128 w 1440"/>
              <a:gd name="T103" fmla="*/ 224 h 267"/>
              <a:gd name="T104" fmla="*/ 1168 w 1440"/>
              <a:gd name="T105" fmla="*/ 255 h 267"/>
              <a:gd name="T106" fmla="*/ 1154 w 1440"/>
              <a:gd name="T107" fmla="*/ 236 h 267"/>
              <a:gd name="T108" fmla="*/ 1203 w 1440"/>
              <a:gd name="T109" fmla="*/ 256 h 267"/>
              <a:gd name="T110" fmla="*/ 1200 w 1440"/>
              <a:gd name="T111" fmla="*/ 213 h 267"/>
              <a:gd name="T112" fmla="*/ 1227 w 1440"/>
              <a:gd name="T113" fmla="*/ 256 h 267"/>
              <a:gd name="T114" fmla="*/ 1249 w 1440"/>
              <a:gd name="T115" fmla="*/ 260 h 267"/>
              <a:gd name="T116" fmla="*/ 1255 w 1440"/>
              <a:gd name="T117" fmla="*/ 205 h 267"/>
              <a:gd name="T118" fmla="*/ 1297 w 1440"/>
              <a:gd name="T119" fmla="*/ 226 h 267"/>
              <a:gd name="T120" fmla="*/ 1303 w 1440"/>
              <a:gd name="T121" fmla="*/ 243 h 267"/>
              <a:gd name="T122" fmla="*/ 1344 w 1440"/>
              <a:gd name="T123" fmla="*/ 229 h 267"/>
              <a:gd name="T124" fmla="*/ 1328 w 1440"/>
              <a:gd name="T125" fmla="*/ 239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440" h="267">
                <a:moveTo>
                  <a:pt x="17" y="110"/>
                </a:moveTo>
                <a:cubicBezTo>
                  <a:pt x="3" y="110"/>
                  <a:pt x="3" y="110"/>
                  <a:pt x="3" y="110"/>
                </a:cubicBezTo>
                <a:cubicBezTo>
                  <a:pt x="3" y="1"/>
                  <a:pt x="3" y="1"/>
                  <a:pt x="3" y="1"/>
                </a:cubicBezTo>
                <a:cubicBezTo>
                  <a:pt x="81" y="83"/>
                  <a:pt x="81" y="83"/>
                  <a:pt x="81" y="83"/>
                </a:cubicBezTo>
                <a:cubicBezTo>
                  <a:pt x="81" y="7"/>
                  <a:pt x="81" y="7"/>
                  <a:pt x="81" y="7"/>
                </a:cubicBezTo>
                <a:cubicBezTo>
                  <a:pt x="95" y="7"/>
                  <a:pt x="95" y="7"/>
                  <a:pt x="95" y="7"/>
                </a:cubicBezTo>
                <a:cubicBezTo>
                  <a:pt x="95" y="117"/>
                  <a:pt x="95" y="117"/>
                  <a:pt x="95" y="117"/>
                </a:cubicBezTo>
                <a:cubicBezTo>
                  <a:pt x="17" y="35"/>
                  <a:pt x="17" y="35"/>
                  <a:pt x="17" y="35"/>
                </a:cubicBezTo>
                <a:lnTo>
                  <a:pt x="17" y="110"/>
                </a:lnTo>
                <a:close/>
                <a:moveTo>
                  <a:pt x="130" y="110"/>
                </a:moveTo>
                <a:cubicBezTo>
                  <a:pt x="145" y="110"/>
                  <a:pt x="145" y="110"/>
                  <a:pt x="145" y="110"/>
                </a:cubicBezTo>
                <a:cubicBezTo>
                  <a:pt x="178" y="33"/>
                  <a:pt x="178" y="33"/>
                  <a:pt x="178" y="33"/>
                </a:cubicBezTo>
                <a:cubicBezTo>
                  <a:pt x="210" y="109"/>
                  <a:pt x="210" y="109"/>
                  <a:pt x="210" y="109"/>
                </a:cubicBezTo>
                <a:cubicBezTo>
                  <a:pt x="210" y="110"/>
                  <a:pt x="210" y="110"/>
                  <a:pt x="210" y="110"/>
                </a:cubicBezTo>
                <a:cubicBezTo>
                  <a:pt x="225" y="110"/>
                  <a:pt x="225" y="110"/>
                  <a:pt x="225" y="110"/>
                </a:cubicBezTo>
                <a:cubicBezTo>
                  <a:pt x="178" y="0"/>
                  <a:pt x="178" y="0"/>
                  <a:pt x="178" y="0"/>
                </a:cubicBezTo>
                <a:lnTo>
                  <a:pt x="130" y="110"/>
                </a:lnTo>
                <a:close/>
                <a:moveTo>
                  <a:pt x="700" y="110"/>
                </a:moveTo>
                <a:cubicBezTo>
                  <a:pt x="715" y="110"/>
                  <a:pt x="715" y="110"/>
                  <a:pt x="715" y="110"/>
                </a:cubicBezTo>
                <a:cubicBezTo>
                  <a:pt x="748" y="33"/>
                  <a:pt x="748" y="33"/>
                  <a:pt x="748" y="33"/>
                </a:cubicBezTo>
                <a:cubicBezTo>
                  <a:pt x="780" y="109"/>
                  <a:pt x="780" y="109"/>
                  <a:pt x="780" y="109"/>
                </a:cubicBezTo>
                <a:cubicBezTo>
                  <a:pt x="780" y="110"/>
                  <a:pt x="780" y="110"/>
                  <a:pt x="780" y="110"/>
                </a:cubicBezTo>
                <a:cubicBezTo>
                  <a:pt x="795" y="110"/>
                  <a:pt x="795" y="110"/>
                  <a:pt x="795" y="110"/>
                </a:cubicBezTo>
                <a:cubicBezTo>
                  <a:pt x="748" y="0"/>
                  <a:pt x="748" y="0"/>
                  <a:pt x="748" y="0"/>
                </a:cubicBezTo>
                <a:lnTo>
                  <a:pt x="700" y="110"/>
                </a:lnTo>
                <a:close/>
                <a:moveTo>
                  <a:pt x="273" y="110"/>
                </a:moveTo>
                <a:cubicBezTo>
                  <a:pt x="286" y="110"/>
                  <a:pt x="286" y="110"/>
                  <a:pt x="286" y="110"/>
                </a:cubicBezTo>
                <a:cubicBezTo>
                  <a:pt x="286" y="20"/>
                  <a:pt x="286" y="20"/>
                  <a:pt x="286" y="20"/>
                </a:cubicBezTo>
                <a:cubicBezTo>
                  <a:pt x="317" y="20"/>
                  <a:pt x="317" y="20"/>
                  <a:pt x="317" y="20"/>
                </a:cubicBezTo>
                <a:cubicBezTo>
                  <a:pt x="317" y="7"/>
                  <a:pt x="317" y="7"/>
                  <a:pt x="317" y="7"/>
                </a:cubicBezTo>
                <a:cubicBezTo>
                  <a:pt x="242" y="7"/>
                  <a:pt x="242" y="7"/>
                  <a:pt x="242" y="7"/>
                </a:cubicBezTo>
                <a:cubicBezTo>
                  <a:pt x="242" y="20"/>
                  <a:pt x="242" y="20"/>
                  <a:pt x="242" y="20"/>
                </a:cubicBezTo>
                <a:cubicBezTo>
                  <a:pt x="273" y="20"/>
                  <a:pt x="273" y="20"/>
                  <a:pt x="273" y="20"/>
                </a:cubicBezTo>
                <a:lnTo>
                  <a:pt x="273" y="110"/>
                </a:lnTo>
                <a:close/>
                <a:moveTo>
                  <a:pt x="374" y="7"/>
                </a:moveTo>
                <a:cubicBezTo>
                  <a:pt x="360" y="7"/>
                  <a:pt x="360" y="7"/>
                  <a:pt x="360" y="7"/>
                </a:cubicBezTo>
                <a:cubicBezTo>
                  <a:pt x="360" y="110"/>
                  <a:pt x="360" y="110"/>
                  <a:pt x="360" y="110"/>
                </a:cubicBezTo>
                <a:cubicBezTo>
                  <a:pt x="374" y="110"/>
                  <a:pt x="374" y="110"/>
                  <a:pt x="374" y="110"/>
                </a:cubicBezTo>
                <a:lnTo>
                  <a:pt x="374" y="7"/>
                </a:lnTo>
                <a:close/>
                <a:moveTo>
                  <a:pt x="475" y="112"/>
                </a:moveTo>
                <a:cubicBezTo>
                  <a:pt x="445" y="112"/>
                  <a:pt x="421" y="88"/>
                  <a:pt x="421" y="59"/>
                </a:cubicBezTo>
                <a:cubicBezTo>
                  <a:pt x="421" y="29"/>
                  <a:pt x="445" y="5"/>
                  <a:pt x="475" y="5"/>
                </a:cubicBezTo>
                <a:cubicBezTo>
                  <a:pt x="505" y="5"/>
                  <a:pt x="528" y="29"/>
                  <a:pt x="528" y="59"/>
                </a:cubicBezTo>
                <a:cubicBezTo>
                  <a:pt x="528" y="88"/>
                  <a:pt x="505" y="112"/>
                  <a:pt x="475" y="112"/>
                </a:cubicBezTo>
                <a:close/>
                <a:moveTo>
                  <a:pt x="475" y="19"/>
                </a:moveTo>
                <a:cubicBezTo>
                  <a:pt x="453" y="19"/>
                  <a:pt x="435" y="37"/>
                  <a:pt x="435" y="59"/>
                </a:cubicBezTo>
                <a:cubicBezTo>
                  <a:pt x="435" y="81"/>
                  <a:pt x="453" y="99"/>
                  <a:pt x="475" y="99"/>
                </a:cubicBezTo>
                <a:cubicBezTo>
                  <a:pt x="497" y="99"/>
                  <a:pt x="514" y="81"/>
                  <a:pt x="514" y="59"/>
                </a:cubicBezTo>
                <a:cubicBezTo>
                  <a:pt x="514" y="37"/>
                  <a:pt x="497" y="19"/>
                  <a:pt x="475" y="19"/>
                </a:cubicBezTo>
                <a:close/>
                <a:moveTo>
                  <a:pt x="586" y="35"/>
                </a:moveTo>
                <a:cubicBezTo>
                  <a:pt x="664" y="117"/>
                  <a:pt x="664" y="117"/>
                  <a:pt x="664" y="117"/>
                </a:cubicBezTo>
                <a:cubicBezTo>
                  <a:pt x="664" y="7"/>
                  <a:pt x="664" y="7"/>
                  <a:pt x="664" y="7"/>
                </a:cubicBezTo>
                <a:cubicBezTo>
                  <a:pt x="650" y="7"/>
                  <a:pt x="650" y="7"/>
                  <a:pt x="650" y="7"/>
                </a:cubicBezTo>
                <a:cubicBezTo>
                  <a:pt x="650" y="83"/>
                  <a:pt x="650" y="83"/>
                  <a:pt x="650" y="83"/>
                </a:cubicBezTo>
                <a:cubicBezTo>
                  <a:pt x="572" y="1"/>
                  <a:pt x="572" y="1"/>
                  <a:pt x="572" y="1"/>
                </a:cubicBezTo>
                <a:cubicBezTo>
                  <a:pt x="572" y="110"/>
                  <a:pt x="572" y="110"/>
                  <a:pt x="572" y="110"/>
                </a:cubicBezTo>
                <a:cubicBezTo>
                  <a:pt x="586" y="110"/>
                  <a:pt x="586" y="110"/>
                  <a:pt x="586" y="110"/>
                </a:cubicBezTo>
                <a:lnTo>
                  <a:pt x="586" y="35"/>
                </a:lnTo>
                <a:close/>
                <a:moveTo>
                  <a:pt x="843" y="7"/>
                </a:moveTo>
                <a:cubicBezTo>
                  <a:pt x="830" y="7"/>
                  <a:pt x="830" y="7"/>
                  <a:pt x="830" y="7"/>
                </a:cubicBezTo>
                <a:cubicBezTo>
                  <a:pt x="830" y="110"/>
                  <a:pt x="830" y="110"/>
                  <a:pt x="830" y="110"/>
                </a:cubicBezTo>
                <a:cubicBezTo>
                  <a:pt x="885" y="110"/>
                  <a:pt x="885" y="110"/>
                  <a:pt x="885" y="110"/>
                </a:cubicBezTo>
                <a:cubicBezTo>
                  <a:pt x="885" y="97"/>
                  <a:pt x="885" y="97"/>
                  <a:pt x="885" y="97"/>
                </a:cubicBezTo>
                <a:cubicBezTo>
                  <a:pt x="843" y="97"/>
                  <a:pt x="843" y="97"/>
                  <a:pt x="843" y="97"/>
                </a:cubicBezTo>
                <a:lnTo>
                  <a:pt x="843" y="7"/>
                </a:lnTo>
                <a:close/>
                <a:moveTo>
                  <a:pt x="169" y="156"/>
                </a:moveTo>
                <a:cubicBezTo>
                  <a:pt x="139" y="156"/>
                  <a:pt x="116" y="179"/>
                  <a:pt x="116" y="209"/>
                </a:cubicBezTo>
                <a:cubicBezTo>
                  <a:pt x="116" y="240"/>
                  <a:pt x="139" y="262"/>
                  <a:pt x="169" y="262"/>
                </a:cubicBezTo>
                <a:cubicBezTo>
                  <a:pt x="175" y="262"/>
                  <a:pt x="188" y="261"/>
                  <a:pt x="200" y="252"/>
                </a:cubicBezTo>
                <a:cubicBezTo>
                  <a:pt x="200" y="252"/>
                  <a:pt x="200" y="252"/>
                  <a:pt x="200" y="252"/>
                </a:cubicBezTo>
                <a:cubicBezTo>
                  <a:pt x="200" y="234"/>
                  <a:pt x="200" y="234"/>
                  <a:pt x="200" y="234"/>
                </a:cubicBezTo>
                <a:cubicBezTo>
                  <a:pt x="198" y="236"/>
                  <a:pt x="198" y="236"/>
                  <a:pt x="198" y="236"/>
                </a:cubicBezTo>
                <a:cubicBezTo>
                  <a:pt x="196" y="239"/>
                  <a:pt x="192" y="242"/>
                  <a:pt x="187" y="245"/>
                </a:cubicBezTo>
                <a:cubicBezTo>
                  <a:pt x="181" y="247"/>
                  <a:pt x="175" y="249"/>
                  <a:pt x="169" y="249"/>
                </a:cubicBezTo>
                <a:cubicBezTo>
                  <a:pt x="142" y="249"/>
                  <a:pt x="130" y="226"/>
                  <a:pt x="130" y="210"/>
                </a:cubicBezTo>
                <a:cubicBezTo>
                  <a:pt x="130" y="187"/>
                  <a:pt x="147" y="169"/>
                  <a:pt x="169" y="169"/>
                </a:cubicBezTo>
                <a:cubicBezTo>
                  <a:pt x="174" y="169"/>
                  <a:pt x="180" y="170"/>
                  <a:pt x="185" y="173"/>
                </a:cubicBezTo>
                <a:cubicBezTo>
                  <a:pt x="190" y="175"/>
                  <a:pt x="194" y="178"/>
                  <a:pt x="198" y="182"/>
                </a:cubicBezTo>
                <a:cubicBezTo>
                  <a:pt x="200" y="184"/>
                  <a:pt x="200" y="184"/>
                  <a:pt x="200" y="184"/>
                </a:cubicBezTo>
                <a:cubicBezTo>
                  <a:pt x="200" y="166"/>
                  <a:pt x="200" y="166"/>
                  <a:pt x="200" y="166"/>
                </a:cubicBezTo>
                <a:cubicBezTo>
                  <a:pt x="200" y="166"/>
                  <a:pt x="200" y="166"/>
                  <a:pt x="200" y="166"/>
                </a:cubicBezTo>
                <a:cubicBezTo>
                  <a:pt x="191" y="159"/>
                  <a:pt x="181" y="156"/>
                  <a:pt x="169" y="156"/>
                </a:cubicBezTo>
                <a:close/>
                <a:moveTo>
                  <a:pt x="437" y="209"/>
                </a:moveTo>
                <a:cubicBezTo>
                  <a:pt x="437" y="225"/>
                  <a:pt x="431" y="238"/>
                  <a:pt x="419" y="249"/>
                </a:cubicBezTo>
                <a:cubicBezTo>
                  <a:pt x="409" y="257"/>
                  <a:pt x="399" y="261"/>
                  <a:pt x="382" y="261"/>
                </a:cubicBezTo>
                <a:cubicBezTo>
                  <a:pt x="360" y="261"/>
                  <a:pt x="360" y="261"/>
                  <a:pt x="360" y="261"/>
                </a:cubicBezTo>
                <a:cubicBezTo>
                  <a:pt x="360" y="157"/>
                  <a:pt x="360" y="157"/>
                  <a:pt x="360" y="157"/>
                </a:cubicBezTo>
                <a:cubicBezTo>
                  <a:pt x="382" y="157"/>
                  <a:pt x="382" y="157"/>
                  <a:pt x="382" y="157"/>
                </a:cubicBezTo>
                <a:cubicBezTo>
                  <a:pt x="393" y="157"/>
                  <a:pt x="407" y="159"/>
                  <a:pt x="420" y="170"/>
                </a:cubicBezTo>
                <a:cubicBezTo>
                  <a:pt x="426" y="175"/>
                  <a:pt x="437" y="187"/>
                  <a:pt x="437" y="209"/>
                </a:cubicBezTo>
                <a:close/>
                <a:moveTo>
                  <a:pt x="423" y="209"/>
                </a:moveTo>
                <a:cubicBezTo>
                  <a:pt x="423" y="186"/>
                  <a:pt x="407" y="171"/>
                  <a:pt x="382" y="171"/>
                </a:cubicBezTo>
                <a:cubicBezTo>
                  <a:pt x="374" y="171"/>
                  <a:pt x="374" y="171"/>
                  <a:pt x="374" y="171"/>
                </a:cubicBezTo>
                <a:cubicBezTo>
                  <a:pt x="374" y="247"/>
                  <a:pt x="374" y="247"/>
                  <a:pt x="374" y="247"/>
                </a:cubicBezTo>
                <a:cubicBezTo>
                  <a:pt x="382" y="247"/>
                  <a:pt x="382" y="247"/>
                  <a:pt x="382" y="247"/>
                </a:cubicBezTo>
                <a:cubicBezTo>
                  <a:pt x="390" y="247"/>
                  <a:pt x="401" y="246"/>
                  <a:pt x="410" y="239"/>
                </a:cubicBezTo>
                <a:cubicBezTo>
                  <a:pt x="416" y="234"/>
                  <a:pt x="423" y="224"/>
                  <a:pt x="423" y="209"/>
                </a:cubicBezTo>
                <a:close/>
                <a:moveTo>
                  <a:pt x="479" y="261"/>
                </a:moveTo>
                <a:cubicBezTo>
                  <a:pt x="541" y="261"/>
                  <a:pt x="541" y="261"/>
                  <a:pt x="541" y="261"/>
                </a:cubicBezTo>
                <a:cubicBezTo>
                  <a:pt x="541" y="247"/>
                  <a:pt x="541" y="247"/>
                  <a:pt x="541" y="247"/>
                </a:cubicBezTo>
                <a:cubicBezTo>
                  <a:pt x="493" y="247"/>
                  <a:pt x="493" y="247"/>
                  <a:pt x="493" y="247"/>
                </a:cubicBezTo>
                <a:cubicBezTo>
                  <a:pt x="493" y="211"/>
                  <a:pt x="493" y="211"/>
                  <a:pt x="493" y="211"/>
                </a:cubicBezTo>
                <a:cubicBezTo>
                  <a:pt x="535" y="211"/>
                  <a:pt x="535" y="211"/>
                  <a:pt x="535" y="211"/>
                </a:cubicBezTo>
                <a:cubicBezTo>
                  <a:pt x="535" y="198"/>
                  <a:pt x="535" y="198"/>
                  <a:pt x="535" y="198"/>
                </a:cubicBezTo>
                <a:cubicBezTo>
                  <a:pt x="493" y="198"/>
                  <a:pt x="493" y="198"/>
                  <a:pt x="493" y="198"/>
                </a:cubicBezTo>
                <a:cubicBezTo>
                  <a:pt x="493" y="171"/>
                  <a:pt x="493" y="171"/>
                  <a:pt x="493" y="171"/>
                </a:cubicBezTo>
                <a:cubicBezTo>
                  <a:pt x="541" y="171"/>
                  <a:pt x="541" y="171"/>
                  <a:pt x="541" y="171"/>
                </a:cubicBezTo>
                <a:cubicBezTo>
                  <a:pt x="541" y="157"/>
                  <a:pt x="541" y="157"/>
                  <a:pt x="541" y="157"/>
                </a:cubicBezTo>
                <a:cubicBezTo>
                  <a:pt x="479" y="157"/>
                  <a:pt x="479" y="157"/>
                  <a:pt x="479" y="157"/>
                </a:cubicBezTo>
                <a:lnTo>
                  <a:pt x="479" y="261"/>
                </a:lnTo>
                <a:close/>
                <a:moveTo>
                  <a:pt x="805" y="261"/>
                </a:moveTo>
                <a:cubicBezTo>
                  <a:pt x="866" y="261"/>
                  <a:pt x="866" y="261"/>
                  <a:pt x="866" y="261"/>
                </a:cubicBezTo>
                <a:cubicBezTo>
                  <a:pt x="866" y="247"/>
                  <a:pt x="866" y="247"/>
                  <a:pt x="866" y="247"/>
                </a:cubicBezTo>
                <a:cubicBezTo>
                  <a:pt x="819" y="247"/>
                  <a:pt x="819" y="247"/>
                  <a:pt x="819" y="247"/>
                </a:cubicBezTo>
                <a:cubicBezTo>
                  <a:pt x="819" y="211"/>
                  <a:pt x="819" y="211"/>
                  <a:pt x="819" y="211"/>
                </a:cubicBezTo>
                <a:cubicBezTo>
                  <a:pt x="860" y="211"/>
                  <a:pt x="860" y="211"/>
                  <a:pt x="860" y="211"/>
                </a:cubicBezTo>
                <a:cubicBezTo>
                  <a:pt x="860" y="198"/>
                  <a:pt x="860" y="198"/>
                  <a:pt x="860" y="198"/>
                </a:cubicBezTo>
                <a:cubicBezTo>
                  <a:pt x="819" y="198"/>
                  <a:pt x="819" y="198"/>
                  <a:pt x="819" y="198"/>
                </a:cubicBezTo>
                <a:cubicBezTo>
                  <a:pt x="819" y="171"/>
                  <a:pt x="819" y="171"/>
                  <a:pt x="819" y="171"/>
                </a:cubicBezTo>
                <a:cubicBezTo>
                  <a:pt x="866" y="171"/>
                  <a:pt x="866" y="171"/>
                  <a:pt x="866" y="171"/>
                </a:cubicBezTo>
                <a:cubicBezTo>
                  <a:pt x="866" y="157"/>
                  <a:pt x="866" y="157"/>
                  <a:pt x="866" y="157"/>
                </a:cubicBezTo>
                <a:cubicBezTo>
                  <a:pt x="805" y="157"/>
                  <a:pt x="805" y="157"/>
                  <a:pt x="805" y="157"/>
                </a:cubicBezTo>
                <a:lnTo>
                  <a:pt x="805" y="261"/>
                </a:lnTo>
                <a:close/>
                <a:moveTo>
                  <a:pt x="634" y="235"/>
                </a:moveTo>
                <a:cubicBezTo>
                  <a:pt x="595" y="149"/>
                  <a:pt x="595" y="149"/>
                  <a:pt x="595" y="149"/>
                </a:cubicBezTo>
                <a:cubicBezTo>
                  <a:pt x="578" y="261"/>
                  <a:pt x="578" y="261"/>
                  <a:pt x="578" y="261"/>
                </a:cubicBezTo>
                <a:cubicBezTo>
                  <a:pt x="592" y="261"/>
                  <a:pt x="592" y="261"/>
                  <a:pt x="592" y="261"/>
                </a:cubicBezTo>
                <a:cubicBezTo>
                  <a:pt x="601" y="194"/>
                  <a:pt x="601" y="194"/>
                  <a:pt x="601" y="194"/>
                </a:cubicBezTo>
                <a:cubicBezTo>
                  <a:pt x="634" y="267"/>
                  <a:pt x="634" y="267"/>
                  <a:pt x="634" y="267"/>
                </a:cubicBezTo>
                <a:cubicBezTo>
                  <a:pt x="668" y="194"/>
                  <a:pt x="668" y="194"/>
                  <a:pt x="668" y="194"/>
                </a:cubicBezTo>
                <a:cubicBezTo>
                  <a:pt x="677" y="261"/>
                  <a:pt x="677" y="261"/>
                  <a:pt x="677" y="261"/>
                </a:cubicBezTo>
                <a:cubicBezTo>
                  <a:pt x="691" y="261"/>
                  <a:pt x="691" y="261"/>
                  <a:pt x="691" y="261"/>
                </a:cubicBezTo>
                <a:cubicBezTo>
                  <a:pt x="674" y="148"/>
                  <a:pt x="674" y="148"/>
                  <a:pt x="674" y="148"/>
                </a:cubicBezTo>
                <a:lnTo>
                  <a:pt x="634" y="235"/>
                </a:lnTo>
                <a:close/>
                <a:moveTo>
                  <a:pt x="737" y="261"/>
                </a:moveTo>
                <a:cubicBezTo>
                  <a:pt x="751" y="261"/>
                  <a:pt x="751" y="261"/>
                  <a:pt x="751" y="261"/>
                </a:cubicBezTo>
                <a:cubicBezTo>
                  <a:pt x="751" y="157"/>
                  <a:pt x="751" y="157"/>
                  <a:pt x="751" y="157"/>
                </a:cubicBezTo>
                <a:cubicBezTo>
                  <a:pt x="737" y="157"/>
                  <a:pt x="737" y="157"/>
                  <a:pt x="737" y="157"/>
                </a:cubicBezTo>
                <a:lnTo>
                  <a:pt x="737" y="261"/>
                </a:lnTo>
                <a:close/>
                <a:moveTo>
                  <a:pt x="955" y="211"/>
                </a:moveTo>
                <a:cubicBezTo>
                  <a:pt x="950" y="207"/>
                  <a:pt x="945" y="204"/>
                  <a:pt x="939" y="201"/>
                </a:cubicBezTo>
                <a:cubicBezTo>
                  <a:pt x="929" y="197"/>
                  <a:pt x="929" y="197"/>
                  <a:pt x="929" y="197"/>
                </a:cubicBezTo>
                <a:cubicBezTo>
                  <a:pt x="925" y="195"/>
                  <a:pt x="922" y="194"/>
                  <a:pt x="919" y="191"/>
                </a:cubicBezTo>
                <a:cubicBezTo>
                  <a:pt x="916" y="189"/>
                  <a:pt x="916" y="187"/>
                  <a:pt x="916" y="183"/>
                </a:cubicBezTo>
                <a:cubicBezTo>
                  <a:pt x="916" y="175"/>
                  <a:pt x="922" y="169"/>
                  <a:pt x="931" y="169"/>
                </a:cubicBezTo>
                <a:cubicBezTo>
                  <a:pt x="936" y="169"/>
                  <a:pt x="940" y="171"/>
                  <a:pt x="942" y="172"/>
                </a:cubicBezTo>
                <a:cubicBezTo>
                  <a:pt x="944" y="174"/>
                  <a:pt x="946" y="177"/>
                  <a:pt x="947" y="179"/>
                </a:cubicBezTo>
                <a:cubicBezTo>
                  <a:pt x="948" y="181"/>
                  <a:pt x="948" y="181"/>
                  <a:pt x="948" y="181"/>
                </a:cubicBezTo>
                <a:cubicBezTo>
                  <a:pt x="959" y="173"/>
                  <a:pt x="959" y="173"/>
                  <a:pt x="959" y="173"/>
                </a:cubicBezTo>
                <a:cubicBezTo>
                  <a:pt x="958" y="172"/>
                  <a:pt x="958" y="172"/>
                  <a:pt x="958" y="172"/>
                </a:cubicBezTo>
                <a:cubicBezTo>
                  <a:pt x="956" y="167"/>
                  <a:pt x="952" y="163"/>
                  <a:pt x="948" y="161"/>
                </a:cubicBezTo>
                <a:cubicBezTo>
                  <a:pt x="943" y="157"/>
                  <a:pt x="938" y="156"/>
                  <a:pt x="931" y="156"/>
                </a:cubicBezTo>
                <a:cubicBezTo>
                  <a:pt x="914" y="156"/>
                  <a:pt x="902" y="167"/>
                  <a:pt x="902" y="183"/>
                </a:cubicBezTo>
                <a:cubicBezTo>
                  <a:pt x="902" y="190"/>
                  <a:pt x="904" y="195"/>
                  <a:pt x="909" y="200"/>
                </a:cubicBezTo>
                <a:cubicBezTo>
                  <a:pt x="913" y="205"/>
                  <a:pt x="918" y="207"/>
                  <a:pt x="922" y="209"/>
                </a:cubicBezTo>
                <a:cubicBezTo>
                  <a:pt x="932" y="213"/>
                  <a:pt x="932" y="213"/>
                  <a:pt x="932" y="213"/>
                </a:cubicBezTo>
                <a:cubicBezTo>
                  <a:pt x="937" y="215"/>
                  <a:pt x="941" y="217"/>
                  <a:pt x="944" y="220"/>
                </a:cubicBezTo>
                <a:cubicBezTo>
                  <a:pt x="947" y="223"/>
                  <a:pt x="948" y="226"/>
                  <a:pt x="948" y="231"/>
                </a:cubicBezTo>
                <a:cubicBezTo>
                  <a:pt x="948" y="240"/>
                  <a:pt x="942" y="249"/>
                  <a:pt x="929" y="249"/>
                </a:cubicBezTo>
                <a:cubicBezTo>
                  <a:pt x="924" y="249"/>
                  <a:pt x="919" y="247"/>
                  <a:pt x="916" y="244"/>
                </a:cubicBezTo>
                <a:cubicBezTo>
                  <a:pt x="913" y="241"/>
                  <a:pt x="911" y="236"/>
                  <a:pt x="910" y="232"/>
                </a:cubicBezTo>
                <a:cubicBezTo>
                  <a:pt x="910" y="230"/>
                  <a:pt x="910" y="230"/>
                  <a:pt x="910" y="230"/>
                </a:cubicBezTo>
                <a:cubicBezTo>
                  <a:pt x="896" y="234"/>
                  <a:pt x="896" y="234"/>
                  <a:pt x="896" y="234"/>
                </a:cubicBezTo>
                <a:cubicBezTo>
                  <a:pt x="897" y="235"/>
                  <a:pt x="897" y="235"/>
                  <a:pt x="897" y="235"/>
                </a:cubicBezTo>
                <a:cubicBezTo>
                  <a:pt x="898" y="243"/>
                  <a:pt x="902" y="249"/>
                  <a:pt x="906" y="254"/>
                </a:cubicBezTo>
                <a:cubicBezTo>
                  <a:pt x="912" y="260"/>
                  <a:pt x="920" y="262"/>
                  <a:pt x="929" y="262"/>
                </a:cubicBezTo>
                <a:cubicBezTo>
                  <a:pt x="948" y="262"/>
                  <a:pt x="962" y="249"/>
                  <a:pt x="962" y="230"/>
                </a:cubicBezTo>
                <a:cubicBezTo>
                  <a:pt x="962" y="222"/>
                  <a:pt x="960" y="216"/>
                  <a:pt x="955" y="211"/>
                </a:cubicBezTo>
                <a:close/>
                <a:moveTo>
                  <a:pt x="0" y="261"/>
                </a:moveTo>
                <a:cubicBezTo>
                  <a:pt x="15" y="261"/>
                  <a:pt x="15" y="261"/>
                  <a:pt x="15" y="261"/>
                </a:cubicBezTo>
                <a:cubicBezTo>
                  <a:pt x="48" y="184"/>
                  <a:pt x="48" y="184"/>
                  <a:pt x="48" y="184"/>
                </a:cubicBezTo>
                <a:cubicBezTo>
                  <a:pt x="79" y="260"/>
                  <a:pt x="79" y="260"/>
                  <a:pt x="79" y="260"/>
                </a:cubicBezTo>
                <a:cubicBezTo>
                  <a:pt x="80" y="261"/>
                  <a:pt x="80" y="261"/>
                  <a:pt x="80" y="261"/>
                </a:cubicBezTo>
                <a:cubicBezTo>
                  <a:pt x="95" y="261"/>
                  <a:pt x="95" y="261"/>
                  <a:pt x="95" y="261"/>
                </a:cubicBezTo>
                <a:cubicBezTo>
                  <a:pt x="48" y="151"/>
                  <a:pt x="48" y="151"/>
                  <a:pt x="48" y="151"/>
                </a:cubicBezTo>
                <a:lnTo>
                  <a:pt x="0" y="261"/>
                </a:lnTo>
                <a:close/>
                <a:moveTo>
                  <a:pt x="229" y="261"/>
                </a:moveTo>
                <a:cubicBezTo>
                  <a:pt x="244" y="261"/>
                  <a:pt x="244" y="261"/>
                  <a:pt x="244" y="261"/>
                </a:cubicBezTo>
                <a:cubicBezTo>
                  <a:pt x="277" y="184"/>
                  <a:pt x="277" y="184"/>
                  <a:pt x="277" y="184"/>
                </a:cubicBezTo>
                <a:cubicBezTo>
                  <a:pt x="309" y="260"/>
                  <a:pt x="309" y="260"/>
                  <a:pt x="309" y="260"/>
                </a:cubicBezTo>
                <a:cubicBezTo>
                  <a:pt x="309" y="261"/>
                  <a:pt x="309" y="261"/>
                  <a:pt x="309" y="261"/>
                </a:cubicBezTo>
                <a:cubicBezTo>
                  <a:pt x="324" y="261"/>
                  <a:pt x="324" y="261"/>
                  <a:pt x="324" y="261"/>
                </a:cubicBezTo>
                <a:cubicBezTo>
                  <a:pt x="277" y="151"/>
                  <a:pt x="277" y="151"/>
                  <a:pt x="277" y="151"/>
                </a:cubicBezTo>
                <a:lnTo>
                  <a:pt x="229" y="261"/>
                </a:lnTo>
                <a:close/>
                <a:moveTo>
                  <a:pt x="1071" y="11"/>
                </a:moveTo>
                <a:cubicBezTo>
                  <a:pt x="1071" y="18"/>
                  <a:pt x="1071" y="18"/>
                  <a:pt x="1071" y="18"/>
                </a:cubicBezTo>
                <a:cubicBezTo>
                  <a:pt x="1075" y="18"/>
                  <a:pt x="1075" y="18"/>
                  <a:pt x="1075" y="18"/>
                </a:cubicBezTo>
                <a:cubicBezTo>
                  <a:pt x="1077" y="9"/>
                  <a:pt x="1077" y="9"/>
                  <a:pt x="1077" y="9"/>
                </a:cubicBezTo>
                <a:cubicBezTo>
                  <a:pt x="1076" y="8"/>
                  <a:pt x="1074" y="7"/>
                  <a:pt x="1072" y="6"/>
                </a:cubicBezTo>
                <a:cubicBezTo>
                  <a:pt x="1070" y="6"/>
                  <a:pt x="1067" y="6"/>
                  <a:pt x="1064" y="6"/>
                </a:cubicBezTo>
                <a:cubicBezTo>
                  <a:pt x="1061" y="6"/>
                  <a:pt x="1058" y="6"/>
                  <a:pt x="1056" y="7"/>
                </a:cubicBezTo>
                <a:cubicBezTo>
                  <a:pt x="1053" y="9"/>
                  <a:pt x="1051" y="10"/>
                  <a:pt x="1049" y="12"/>
                </a:cubicBezTo>
                <a:cubicBezTo>
                  <a:pt x="1048" y="14"/>
                  <a:pt x="1047" y="17"/>
                  <a:pt x="1047" y="20"/>
                </a:cubicBezTo>
                <a:cubicBezTo>
                  <a:pt x="1047" y="22"/>
                  <a:pt x="1048" y="24"/>
                  <a:pt x="1049" y="26"/>
                </a:cubicBezTo>
                <a:cubicBezTo>
                  <a:pt x="1050" y="28"/>
                  <a:pt x="1051" y="30"/>
                  <a:pt x="1053" y="31"/>
                </a:cubicBezTo>
                <a:cubicBezTo>
                  <a:pt x="1055" y="32"/>
                  <a:pt x="1057" y="34"/>
                  <a:pt x="1059" y="35"/>
                </a:cubicBezTo>
                <a:cubicBezTo>
                  <a:pt x="1062" y="37"/>
                  <a:pt x="1064" y="39"/>
                  <a:pt x="1066" y="40"/>
                </a:cubicBezTo>
                <a:cubicBezTo>
                  <a:pt x="1067" y="42"/>
                  <a:pt x="1068" y="44"/>
                  <a:pt x="1068" y="47"/>
                </a:cubicBezTo>
                <a:cubicBezTo>
                  <a:pt x="1068" y="49"/>
                  <a:pt x="1067" y="52"/>
                  <a:pt x="1065" y="53"/>
                </a:cubicBezTo>
                <a:cubicBezTo>
                  <a:pt x="1062" y="55"/>
                  <a:pt x="1060" y="56"/>
                  <a:pt x="1057" y="56"/>
                </a:cubicBezTo>
                <a:cubicBezTo>
                  <a:pt x="1055" y="56"/>
                  <a:pt x="1053" y="56"/>
                  <a:pt x="1052" y="55"/>
                </a:cubicBezTo>
                <a:cubicBezTo>
                  <a:pt x="1050" y="55"/>
                  <a:pt x="1049" y="54"/>
                  <a:pt x="1048" y="54"/>
                </a:cubicBezTo>
                <a:cubicBezTo>
                  <a:pt x="1048" y="46"/>
                  <a:pt x="1048" y="46"/>
                  <a:pt x="1048" y="46"/>
                </a:cubicBezTo>
                <a:cubicBezTo>
                  <a:pt x="1044" y="46"/>
                  <a:pt x="1044" y="46"/>
                  <a:pt x="1044" y="46"/>
                </a:cubicBezTo>
                <a:cubicBezTo>
                  <a:pt x="1042" y="56"/>
                  <a:pt x="1042" y="56"/>
                  <a:pt x="1042" y="56"/>
                </a:cubicBezTo>
                <a:cubicBezTo>
                  <a:pt x="1043" y="57"/>
                  <a:pt x="1045" y="58"/>
                  <a:pt x="1048" y="58"/>
                </a:cubicBezTo>
                <a:cubicBezTo>
                  <a:pt x="1051" y="59"/>
                  <a:pt x="1054" y="59"/>
                  <a:pt x="1057" y="59"/>
                </a:cubicBezTo>
                <a:cubicBezTo>
                  <a:pt x="1060" y="59"/>
                  <a:pt x="1063" y="59"/>
                  <a:pt x="1066" y="57"/>
                </a:cubicBezTo>
                <a:cubicBezTo>
                  <a:pt x="1069" y="56"/>
                  <a:pt x="1071" y="54"/>
                  <a:pt x="1073" y="52"/>
                </a:cubicBezTo>
                <a:cubicBezTo>
                  <a:pt x="1074" y="50"/>
                  <a:pt x="1075" y="47"/>
                  <a:pt x="1075" y="44"/>
                </a:cubicBezTo>
                <a:cubicBezTo>
                  <a:pt x="1075" y="42"/>
                  <a:pt x="1074" y="40"/>
                  <a:pt x="1073" y="38"/>
                </a:cubicBezTo>
                <a:cubicBezTo>
                  <a:pt x="1072" y="36"/>
                  <a:pt x="1071" y="35"/>
                  <a:pt x="1069" y="34"/>
                </a:cubicBezTo>
                <a:cubicBezTo>
                  <a:pt x="1068" y="32"/>
                  <a:pt x="1066" y="31"/>
                  <a:pt x="1064" y="29"/>
                </a:cubicBezTo>
                <a:cubicBezTo>
                  <a:pt x="1060" y="27"/>
                  <a:pt x="1058" y="25"/>
                  <a:pt x="1056" y="24"/>
                </a:cubicBezTo>
                <a:cubicBezTo>
                  <a:pt x="1055" y="22"/>
                  <a:pt x="1054" y="20"/>
                  <a:pt x="1054" y="17"/>
                </a:cubicBezTo>
                <a:cubicBezTo>
                  <a:pt x="1054" y="15"/>
                  <a:pt x="1055" y="13"/>
                  <a:pt x="1057" y="11"/>
                </a:cubicBezTo>
                <a:cubicBezTo>
                  <a:pt x="1059" y="10"/>
                  <a:pt x="1061" y="9"/>
                  <a:pt x="1064" y="9"/>
                </a:cubicBezTo>
                <a:cubicBezTo>
                  <a:pt x="1065" y="9"/>
                  <a:pt x="1067" y="9"/>
                  <a:pt x="1068" y="10"/>
                </a:cubicBezTo>
                <a:cubicBezTo>
                  <a:pt x="1069" y="10"/>
                  <a:pt x="1070" y="10"/>
                  <a:pt x="1071" y="11"/>
                </a:cubicBezTo>
                <a:close/>
                <a:moveTo>
                  <a:pt x="1107" y="27"/>
                </a:moveTo>
                <a:cubicBezTo>
                  <a:pt x="1108" y="27"/>
                  <a:pt x="1108" y="27"/>
                  <a:pt x="1108" y="27"/>
                </a:cubicBezTo>
                <a:cubicBezTo>
                  <a:pt x="1110" y="20"/>
                  <a:pt x="1110" y="20"/>
                  <a:pt x="1110" y="20"/>
                </a:cubicBezTo>
                <a:cubicBezTo>
                  <a:pt x="1109" y="20"/>
                  <a:pt x="1108" y="19"/>
                  <a:pt x="1107" y="19"/>
                </a:cubicBezTo>
                <a:cubicBezTo>
                  <a:pt x="1105" y="19"/>
                  <a:pt x="1104" y="19"/>
                  <a:pt x="1102" y="19"/>
                </a:cubicBezTo>
                <a:cubicBezTo>
                  <a:pt x="1098" y="19"/>
                  <a:pt x="1094" y="20"/>
                  <a:pt x="1091" y="22"/>
                </a:cubicBezTo>
                <a:cubicBezTo>
                  <a:pt x="1088" y="25"/>
                  <a:pt x="1086" y="28"/>
                  <a:pt x="1084" y="32"/>
                </a:cubicBezTo>
                <a:cubicBezTo>
                  <a:pt x="1083" y="36"/>
                  <a:pt x="1082" y="40"/>
                  <a:pt x="1082" y="43"/>
                </a:cubicBezTo>
                <a:cubicBezTo>
                  <a:pt x="1082" y="48"/>
                  <a:pt x="1083" y="52"/>
                  <a:pt x="1085" y="55"/>
                </a:cubicBezTo>
                <a:cubicBezTo>
                  <a:pt x="1087" y="58"/>
                  <a:pt x="1091" y="59"/>
                  <a:pt x="1094" y="59"/>
                </a:cubicBezTo>
                <a:cubicBezTo>
                  <a:pt x="1098" y="59"/>
                  <a:pt x="1100" y="59"/>
                  <a:pt x="1102" y="57"/>
                </a:cubicBezTo>
                <a:cubicBezTo>
                  <a:pt x="1105" y="56"/>
                  <a:pt x="1106" y="54"/>
                  <a:pt x="1108" y="53"/>
                </a:cubicBezTo>
                <a:cubicBezTo>
                  <a:pt x="1106" y="50"/>
                  <a:pt x="1106" y="50"/>
                  <a:pt x="1106" y="50"/>
                </a:cubicBezTo>
                <a:cubicBezTo>
                  <a:pt x="1105" y="52"/>
                  <a:pt x="1103" y="53"/>
                  <a:pt x="1102" y="54"/>
                </a:cubicBezTo>
                <a:cubicBezTo>
                  <a:pt x="1100" y="54"/>
                  <a:pt x="1099" y="55"/>
                  <a:pt x="1097" y="55"/>
                </a:cubicBezTo>
                <a:cubicBezTo>
                  <a:pt x="1094" y="55"/>
                  <a:pt x="1092" y="54"/>
                  <a:pt x="1091" y="52"/>
                </a:cubicBezTo>
                <a:cubicBezTo>
                  <a:pt x="1090" y="50"/>
                  <a:pt x="1089" y="47"/>
                  <a:pt x="1089" y="43"/>
                </a:cubicBezTo>
                <a:cubicBezTo>
                  <a:pt x="1089" y="39"/>
                  <a:pt x="1090" y="35"/>
                  <a:pt x="1091" y="32"/>
                </a:cubicBezTo>
                <a:cubicBezTo>
                  <a:pt x="1092" y="30"/>
                  <a:pt x="1093" y="27"/>
                  <a:pt x="1095" y="26"/>
                </a:cubicBezTo>
                <a:cubicBezTo>
                  <a:pt x="1097" y="24"/>
                  <a:pt x="1099" y="23"/>
                  <a:pt x="1101" y="23"/>
                </a:cubicBezTo>
                <a:cubicBezTo>
                  <a:pt x="1102" y="23"/>
                  <a:pt x="1105" y="24"/>
                  <a:pt x="1107" y="27"/>
                </a:cubicBezTo>
                <a:close/>
                <a:moveTo>
                  <a:pt x="1124" y="52"/>
                </a:moveTo>
                <a:cubicBezTo>
                  <a:pt x="1129" y="19"/>
                  <a:pt x="1129" y="19"/>
                  <a:pt x="1129" y="19"/>
                </a:cubicBezTo>
                <a:cubicBezTo>
                  <a:pt x="1128" y="19"/>
                  <a:pt x="1128" y="19"/>
                  <a:pt x="1128" y="19"/>
                </a:cubicBezTo>
                <a:cubicBezTo>
                  <a:pt x="1118" y="20"/>
                  <a:pt x="1118" y="20"/>
                  <a:pt x="1118" y="20"/>
                </a:cubicBezTo>
                <a:cubicBezTo>
                  <a:pt x="1117" y="23"/>
                  <a:pt x="1117" y="23"/>
                  <a:pt x="1117" y="23"/>
                </a:cubicBezTo>
                <a:cubicBezTo>
                  <a:pt x="1122" y="24"/>
                  <a:pt x="1122" y="24"/>
                  <a:pt x="1122" y="24"/>
                </a:cubicBezTo>
                <a:cubicBezTo>
                  <a:pt x="1121" y="31"/>
                  <a:pt x="1120" y="37"/>
                  <a:pt x="1119" y="41"/>
                </a:cubicBezTo>
                <a:cubicBezTo>
                  <a:pt x="1118" y="49"/>
                  <a:pt x="1117" y="54"/>
                  <a:pt x="1117" y="55"/>
                </a:cubicBezTo>
                <a:cubicBezTo>
                  <a:pt x="1117" y="56"/>
                  <a:pt x="1118" y="57"/>
                  <a:pt x="1118" y="58"/>
                </a:cubicBezTo>
                <a:cubicBezTo>
                  <a:pt x="1119" y="59"/>
                  <a:pt x="1120" y="59"/>
                  <a:pt x="1122" y="59"/>
                </a:cubicBezTo>
                <a:cubicBezTo>
                  <a:pt x="1124" y="59"/>
                  <a:pt x="1125" y="59"/>
                  <a:pt x="1127" y="58"/>
                </a:cubicBezTo>
                <a:cubicBezTo>
                  <a:pt x="1128" y="57"/>
                  <a:pt x="1129" y="55"/>
                  <a:pt x="1130" y="54"/>
                </a:cubicBezTo>
                <a:cubicBezTo>
                  <a:pt x="1129" y="53"/>
                  <a:pt x="1129" y="53"/>
                  <a:pt x="1129" y="53"/>
                </a:cubicBezTo>
                <a:cubicBezTo>
                  <a:pt x="1128" y="54"/>
                  <a:pt x="1128" y="54"/>
                  <a:pt x="1127" y="54"/>
                </a:cubicBezTo>
                <a:cubicBezTo>
                  <a:pt x="1126" y="55"/>
                  <a:pt x="1126" y="55"/>
                  <a:pt x="1125" y="55"/>
                </a:cubicBezTo>
                <a:cubicBezTo>
                  <a:pt x="1125" y="55"/>
                  <a:pt x="1125" y="55"/>
                  <a:pt x="1125" y="54"/>
                </a:cubicBezTo>
                <a:cubicBezTo>
                  <a:pt x="1124" y="54"/>
                  <a:pt x="1124" y="54"/>
                  <a:pt x="1124" y="53"/>
                </a:cubicBezTo>
                <a:lnTo>
                  <a:pt x="1124" y="52"/>
                </a:lnTo>
                <a:close/>
                <a:moveTo>
                  <a:pt x="1127" y="11"/>
                </a:moveTo>
                <a:cubicBezTo>
                  <a:pt x="1128" y="11"/>
                  <a:pt x="1129" y="11"/>
                  <a:pt x="1130" y="10"/>
                </a:cubicBezTo>
                <a:cubicBezTo>
                  <a:pt x="1131" y="9"/>
                  <a:pt x="1131" y="7"/>
                  <a:pt x="1131" y="6"/>
                </a:cubicBezTo>
                <a:cubicBezTo>
                  <a:pt x="1131" y="5"/>
                  <a:pt x="1131" y="4"/>
                  <a:pt x="1130" y="3"/>
                </a:cubicBezTo>
                <a:cubicBezTo>
                  <a:pt x="1130" y="3"/>
                  <a:pt x="1129" y="2"/>
                  <a:pt x="1128" y="2"/>
                </a:cubicBezTo>
                <a:cubicBezTo>
                  <a:pt x="1126" y="2"/>
                  <a:pt x="1125" y="3"/>
                  <a:pt x="1124" y="4"/>
                </a:cubicBezTo>
                <a:cubicBezTo>
                  <a:pt x="1123" y="5"/>
                  <a:pt x="1123" y="6"/>
                  <a:pt x="1123" y="7"/>
                </a:cubicBezTo>
                <a:cubicBezTo>
                  <a:pt x="1123" y="8"/>
                  <a:pt x="1123" y="9"/>
                  <a:pt x="1124" y="10"/>
                </a:cubicBezTo>
                <a:cubicBezTo>
                  <a:pt x="1125" y="11"/>
                  <a:pt x="1126" y="11"/>
                  <a:pt x="1127" y="11"/>
                </a:cubicBezTo>
                <a:close/>
                <a:moveTo>
                  <a:pt x="1166" y="52"/>
                </a:moveTo>
                <a:cubicBezTo>
                  <a:pt x="1165" y="49"/>
                  <a:pt x="1165" y="49"/>
                  <a:pt x="1165" y="49"/>
                </a:cubicBezTo>
                <a:cubicBezTo>
                  <a:pt x="1163" y="51"/>
                  <a:pt x="1161" y="52"/>
                  <a:pt x="1159" y="53"/>
                </a:cubicBezTo>
                <a:cubicBezTo>
                  <a:pt x="1157" y="54"/>
                  <a:pt x="1155" y="55"/>
                  <a:pt x="1153" y="55"/>
                </a:cubicBezTo>
                <a:cubicBezTo>
                  <a:pt x="1150" y="55"/>
                  <a:pt x="1148" y="54"/>
                  <a:pt x="1147" y="51"/>
                </a:cubicBezTo>
                <a:cubicBezTo>
                  <a:pt x="1145" y="49"/>
                  <a:pt x="1145" y="46"/>
                  <a:pt x="1145" y="43"/>
                </a:cubicBezTo>
                <a:cubicBezTo>
                  <a:pt x="1148" y="43"/>
                  <a:pt x="1151" y="42"/>
                  <a:pt x="1155" y="41"/>
                </a:cubicBezTo>
                <a:cubicBezTo>
                  <a:pt x="1158" y="40"/>
                  <a:pt x="1162" y="38"/>
                  <a:pt x="1164" y="36"/>
                </a:cubicBezTo>
                <a:cubicBezTo>
                  <a:pt x="1167" y="33"/>
                  <a:pt x="1168" y="31"/>
                  <a:pt x="1168" y="27"/>
                </a:cubicBezTo>
                <a:cubicBezTo>
                  <a:pt x="1168" y="25"/>
                  <a:pt x="1167" y="23"/>
                  <a:pt x="1166" y="21"/>
                </a:cubicBezTo>
                <a:cubicBezTo>
                  <a:pt x="1164" y="19"/>
                  <a:pt x="1162" y="19"/>
                  <a:pt x="1158" y="19"/>
                </a:cubicBezTo>
                <a:cubicBezTo>
                  <a:pt x="1154" y="19"/>
                  <a:pt x="1151" y="20"/>
                  <a:pt x="1148" y="22"/>
                </a:cubicBezTo>
                <a:cubicBezTo>
                  <a:pt x="1145" y="24"/>
                  <a:pt x="1142" y="28"/>
                  <a:pt x="1140" y="31"/>
                </a:cubicBezTo>
                <a:cubicBezTo>
                  <a:pt x="1138" y="35"/>
                  <a:pt x="1138" y="40"/>
                  <a:pt x="1138" y="44"/>
                </a:cubicBezTo>
                <a:cubicBezTo>
                  <a:pt x="1138" y="47"/>
                  <a:pt x="1138" y="49"/>
                  <a:pt x="1139" y="52"/>
                </a:cubicBezTo>
                <a:cubicBezTo>
                  <a:pt x="1140" y="54"/>
                  <a:pt x="1142" y="56"/>
                  <a:pt x="1144" y="57"/>
                </a:cubicBezTo>
                <a:cubicBezTo>
                  <a:pt x="1146" y="59"/>
                  <a:pt x="1148" y="59"/>
                  <a:pt x="1151" y="59"/>
                </a:cubicBezTo>
                <a:cubicBezTo>
                  <a:pt x="1155" y="59"/>
                  <a:pt x="1158" y="58"/>
                  <a:pt x="1160" y="57"/>
                </a:cubicBezTo>
                <a:cubicBezTo>
                  <a:pt x="1163" y="55"/>
                  <a:pt x="1165" y="54"/>
                  <a:pt x="1166" y="52"/>
                </a:cubicBezTo>
                <a:close/>
                <a:moveTo>
                  <a:pt x="1157" y="22"/>
                </a:moveTo>
                <a:cubicBezTo>
                  <a:pt x="1158" y="22"/>
                  <a:pt x="1159" y="23"/>
                  <a:pt x="1160" y="24"/>
                </a:cubicBezTo>
                <a:cubicBezTo>
                  <a:pt x="1161" y="25"/>
                  <a:pt x="1161" y="26"/>
                  <a:pt x="1161" y="28"/>
                </a:cubicBezTo>
                <a:cubicBezTo>
                  <a:pt x="1161" y="30"/>
                  <a:pt x="1161" y="32"/>
                  <a:pt x="1159" y="34"/>
                </a:cubicBezTo>
                <a:cubicBezTo>
                  <a:pt x="1157" y="35"/>
                  <a:pt x="1155" y="37"/>
                  <a:pt x="1152" y="38"/>
                </a:cubicBezTo>
                <a:cubicBezTo>
                  <a:pt x="1150" y="39"/>
                  <a:pt x="1147" y="39"/>
                  <a:pt x="1145" y="39"/>
                </a:cubicBezTo>
                <a:cubicBezTo>
                  <a:pt x="1145" y="37"/>
                  <a:pt x="1146" y="34"/>
                  <a:pt x="1147" y="32"/>
                </a:cubicBezTo>
                <a:cubicBezTo>
                  <a:pt x="1148" y="29"/>
                  <a:pt x="1149" y="27"/>
                  <a:pt x="1151" y="25"/>
                </a:cubicBezTo>
                <a:cubicBezTo>
                  <a:pt x="1152" y="23"/>
                  <a:pt x="1154" y="22"/>
                  <a:pt x="1157" y="22"/>
                </a:cubicBezTo>
                <a:close/>
                <a:moveTo>
                  <a:pt x="1187" y="28"/>
                </a:moveTo>
                <a:cubicBezTo>
                  <a:pt x="1188" y="19"/>
                  <a:pt x="1188" y="19"/>
                  <a:pt x="1188" y="19"/>
                </a:cubicBezTo>
                <a:cubicBezTo>
                  <a:pt x="1186" y="19"/>
                  <a:pt x="1186" y="19"/>
                  <a:pt x="1186" y="19"/>
                </a:cubicBezTo>
                <a:cubicBezTo>
                  <a:pt x="1178" y="20"/>
                  <a:pt x="1178" y="20"/>
                  <a:pt x="1178" y="20"/>
                </a:cubicBezTo>
                <a:cubicBezTo>
                  <a:pt x="1177" y="23"/>
                  <a:pt x="1177" y="23"/>
                  <a:pt x="1177" y="23"/>
                </a:cubicBezTo>
                <a:cubicBezTo>
                  <a:pt x="1180" y="25"/>
                  <a:pt x="1180" y="25"/>
                  <a:pt x="1180" y="25"/>
                </a:cubicBezTo>
                <a:cubicBezTo>
                  <a:pt x="1176" y="58"/>
                  <a:pt x="1176" y="58"/>
                  <a:pt x="1176" y="58"/>
                </a:cubicBezTo>
                <a:cubicBezTo>
                  <a:pt x="1183" y="58"/>
                  <a:pt x="1183" y="58"/>
                  <a:pt x="1183" y="58"/>
                </a:cubicBezTo>
                <a:cubicBezTo>
                  <a:pt x="1186" y="33"/>
                  <a:pt x="1186" y="33"/>
                  <a:pt x="1186" y="33"/>
                </a:cubicBezTo>
                <a:cubicBezTo>
                  <a:pt x="1188" y="31"/>
                  <a:pt x="1190" y="28"/>
                  <a:pt x="1192" y="26"/>
                </a:cubicBezTo>
                <a:cubicBezTo>
                  <a:pt x="1194" y="25"/>
                  <a:pt x="1196" y="24"/>
                  <a:pt x="1198" y="24"/>
                </a:cubicBezTo>
                <a:cubicBezTo>
                  <a:pt x="1200" y="24"/>
                  <a:pt x="1201" y="24"/>
                  <a:pt x="1202" y="25"/>
                </a:cubicBezTo>
                <a:cubicBezTo>
                  <a:pt x="1202" y="26"/>
                  <a:pt x="1203" y="27"/>
                  <a:pt x="1203" y="29"/>
                </a:cubicBezTo>
                <a:cubicBezTo>
                  <a:pt x="1203" y="31"/>
                  <a:pt x="1202" y="33"/>
                  <a:pt x="1202" y="35"/>
                </a:cubicBezTo>
                <a:cubicBezTo>
                  <a:pt x="1202" y="37"/>
                  <a:pt x="1201" y="39"/>
                  <a:pt x="1201" y="41"/>
                </a:cubicBezTo>
                <a:cubicBezTo>
                  <a:pt x="1201" y="43"/>
                  <a:pt x="1201" y="43"/>
                  <a:pt x="1201" y="43"/>
                </a:cubicBezTo>
                <a:cubicBezTo>
                  <a:pt x="1200" y="46"/>
                  <a:pt x="1200" y="46"/>
                  <a:pt x="1200" y="46"/>
                </a:cubicBezTo>
                <a:cubicBezTo>
                  <a:pt x="1199" y="51"/>
                  <a:pt x="1199" y="54"/>
                  <a:pt x="1199" y="55"/>
                </a:cubicBezTo>
                <a:cubicBezTo>
                  <a:pt x="1199" y="58"/>
                  <a:pt x="1200" y="59"/>
                  <a:pt x="1203" y="59"/>
                </a:cubicBezTo>
                <a:cubicBezTo>
                  <a:pt x="1205" y="59"/>
                  <a:pt x="1206" y="59"/>
                  <a:pt x="1207" y="58"/>
                </a:cubicBezTo>
                <a:cubicBezTo>
                  <a:pt x="1208" y="58"/>
                  <a:pt x="1209" y="57"/>
                  <a:pt x="1210" y="57"/>
                </a:cubicBezTo>
                <a:cubicBezTo>
                  <a:pt x="1210" y="56"/>
                  <a:pt x="1211" y="55"/>
                  <a:pt x="1211" y="55"/>
                </a:cubicBezTo>
                <a:cubicBezTo>
                  <a:pt x="1210" y="53"/>
                  <a:pt x="1210" y="53"/>
                  <a:pt x="1210" y="53"/>
                </a:cubicBezTo>
                <a:cubicBezTo>
                  <a:pt x="1209" y="54"/>
                  <a:pt x="1208" y="55"/>
                  <a:pt x="1207" y="55"/>
                </a:cubicBezTo>
                <a:cubicBezTo>
                  <a:pt x="1206" y="55"/>
                  <a:pt x="1206" y="54"/>
                  <a:pt x="1206" y="53"/>
                </a:cubicBezTo>
                <a:cubicBezTo>
                  <a:pt x="1206" y="51"/>
                  <a:pt x="1206" y="48"/>
                  <a:pt x="1207" y="45"/>
                </a:cubicBezTo>
                <a:cubicBezTo>
                  <a:pt x="1208" y="41"/>
                  <a:pt x="1208" y="41"/>
                  <a:pt x="1208" y="41"/>
                </a:cubicBezTo>
                <a:cubicBezTo>
                  <a:pt x="1208" y="40"/>
                  <a:pt x="1208" y="40"/>
                  <a:pt x="1208" y="40"/>
                </a:cubicBezTo>
                <a:cubicBezTo>
                  <a:pt x="1209" y="34"/>
                  <a:pt x="1210" y="31"/>
                  <a:pt x="1210" y="29"/>
                </a:cubicBezTo>
                <a:cubicBezTo>
                  <a:pt x="1210" y="25"/>
                  <a:pt x="1209" y="23"/>
                  <a:pt x="1207" y="21"/>
                </a:cubicBezTo>
                <a:cubicBezTo>
                  <a:pt x="1206" y="19"/>
                  <a:pt x="1204" y="19"/>
                  <a:pt x="1201" y="19"/>
                </a:cubicBezTo>
                <a:cubicBezTo>
                  <a:pt x="1199" y="19"/>
                  <a:pt x="1196" y="19"/>
                  <a:pt x="1193" y="21"/>
                </a:cubicBezTo>
                <a:cubicBezTo>
                  <a:pt x="1191" y="23"/>
                  <a:pt x="1189" y="25"/>
                  <a:pt x="1187" y="28"/>
                </a:cubicBezTo>
                <a:close/>
                <a:moveTo>
                  <a:pt x="1243" y="27"/>
                </a:moveTo>
                <a:cubicBezTo>
                  <a:pt x="1245" y="27"/>
                  <a:pt x="1245" y="27"/>
                  <a:pt x="1245" y="27"/>
                </a:cubicBezTo>
                <a:cubicBezTo>
                  <a:pt x="1247" y="20"/>
                  <a:pt x="1247" y="20"/>
                  <a:pt x="1247" y="20"/>
                </a:cubicBezTo>
                <a:cubicBezTo>
                  <a:pt x="1246" y="20"/>
                  <a:pt x="1244" y="19"/>
                  <a:pt x="1243" y="19"/>
                </a:cubicBezTo>
                <a:cubicBezTo>
                  <a:pt x="1241" y="19"/>
                  <a:pt x="1240" y="19"/>
                  <a:pt x="1239" y="19"/>
                </a:cubicBezTo>
                <a:cubicBezTo>
                  <a:pt x="1234" y="19"/>
                  <a:pt x="1231" y="20"/>
                  <a:pt x="1228" y="22"/>
                </a:cubicBezTo>
                <a:cubicBezTo>
                  <a:pt x="1224" y="25"/>
                  <a:pt x="1222" y="28"/>
                  <a:pt x="1220" y="32"/>
                </a:cubicBezTo>
                <a:cubicBezTo>
                  <a:pt x="1219" y="36"/>
                  <a:pt x="1218" y="40"/>
                  <a:pt x="1218" y="43"/>
                </a:cubicBezTo>
                <a:cubicBezTo>
                  <a:pt x="1218" y="48"/>
                  <a:pt x="1219" y="52"/>
                  <a:pt x="1221" y="55"/>
                </a:cubicBezTo>
                <a:cubicBezTo>
                  <a:pt x="1224" y="58"/>
                  <a:pt x="1227" y="59"/>
                  <a:pt x="1231" y="59"/>
                </a:cubicBezTo>
                <a:cubicBezTo>
                  <a:pt x="1234" y="59"/>
                  <a:pt x="1236" y="59"/>
                  <a:pt x="1239" y="57"/>
                </a:cubicBezTo>
                <a:cubicBezTo>
                  <a:pt x="1241" y="56"/>
                  <a:pt x="1243" y="54"/>
                  <a:pt x="1244" y="53"/>
                </a:cubicBezTo>
                <a:cubicBezTo>
                  <a:pt x="1242" y="50"/>
                  <a:pt x="1242" y="50"/>
                  <a:pt x="1242" y="50"/>
                </a:cubicBezTo>
                <a:cubicBezTo>
                  <a:pt x="1241" y="52"/>
                  <a:pt x="1239" y="53"/>
                  <a:pt x="1238" y="54"/>
                </a:cubicBezTo>
                <a:cubicBezTo>
                  <a:pt x="1236" y="54"/>
                  <a:pt x="1235" y="55"/>
                  <a:pt x="1233" y="55"/>
                </a:cubicBezTo>
                <a:cubicBezTo>
                  <a:pt x="1230" y="55"/>
                  <a:pt x="1228" y="54"/>
                  <a:pt x="1227" y="52"/>
                </a:cubicBezTo>
                <a:cubicBezTo>
                  <a:pt x="1226" y="50"/>
                  <a:pt x="1225" y="47"/>
                  <a:pt x="1225" y="43"/>
                </a:cubicBezTo>
                <a:cubicBezTo>
                  <a:pt x="1225" y="39"/>
                  <a:pt x="1226" y="35"/>
                  <a:pt x="1227" y="32"/>
                </a:cubicBezTo>
                <a:cubicBezTo>
                  <a:pt x="1228" y="30"/>
                  <a:pt x="1229" y="27"/>
                  <a:pt x="1231" y="26"/>
                </a:cubicBezTo>
                <a:cubicBezTo>
                  <a:pt x="1233" y="24"/>
                  <a:pt x="1235" y="23"/>
                  <a:pt x="1237" y="23"/>
                </a:cubicBezTo>
                <a:cubicBezTo>
                  <a:pt x="1239" y="23"/>
                  <a:pt x="1241" y="24"/>
                  <a:pt x="1243" y="27"/>
                </a:cubicBezTo>
                <a:close/>
                <a:moveTo>
                  <a:pt x="1279" y="52"/>
                </a:moveTo>
                <a:cubicBezTo>
                  <a:pt x="1277" y="49"/>
                  <a:pt x="1277" y="49"/>
                  <a:pt x="1277" y="49"/>
                </a:cubicBezTo>
                <a:cubicBezTo>
                  <a:pt x="1276" y="51"/>
                  <a:pt x="1274" y="52"/>
                  <a:pt x="1272" y="53"/>
                </a:cubicBezTo>
                <a:cubicBezTo>
                  <a:pt x="1270" y="54"/>
                  <a:pt x="1268" y="55"/>
                  <a:pt x="1266" y="55"/>
                </a:cubicBezTo>
                <a:cubicBezTo>
                  <a:pt x="1263" y="55"/>
                  <a:pt x="1261" y="54"/>
                  <a:pt x="1259" y="51"/>
                </a:cubicBezTo>
                <a:cubicBezTo>
                  <a:pt x="1258" y="49"/>
                  <a:pt x="1257" y="46"/>
                  <a:pt x="1258" y="43"/>
                </a:cubicBezTo>
                <a:cubicBezTo>
                  <a:pt x="1260" y="43"/>
                  <a:pt x="1264" y="42"/>
                  <a:pt x="1267" y="41"/>
                </a:cubicBezTo>
                <a:cubicBezTo>
                  <a:pt x="1271" y="40"/>
                  <a:pt x="1274" y="38"/>
                  <a:pt x="1277" y="36"/>
                </a:cubicBezTo>
                <a:cubicBezTo>
                  <a:pt x="1280" y="33"/>
                  <a:pt x="1281" y="31"/>
                  <a:pt x="1281" y="27"/>
                </a:cubicBezTo>
                <a:cubicBezTo>
                  <a:pt x="1281" y="25"/>
                  <a:pt x="1280" y="23"/>
                  <a:pt x="1278" y="21"/>
                </a:cubicBezTo>
                <a:cubicBezTo>
                  <a:pt x="1277" y="19"/>
                  <a:pt x="1274" y="19"/>
                  <a:pt x="1271" y="19"/>
                </a:cubicBezTo>
                <a:cubicBezTo>
                  <a:pt x="1267" y="19"/>
                  <a:pt x="1264" y="20"/>
                  <a:pt x="1260" y="22"/>
                </a:cubicBezTo>
                <a:cubicBezTo>
                  <a:pt x="1257" y="24"/>
                  <a:pt x="1255" y="28"/>
                  <a:pt x="1253" y="31"/>
                </a:cubicBezTo>
                <a:cubicBezTo>
                  <a:pt x="1251" y="35"/>
                  <a:pt x="1250" y="40"/>
                  <a:pt x="1250" y="44"/>
                </a:cubicBezTo>
                <a:cubicBezTo>
                  <a:pt x="1250" y="47"/>
                  <a:pt x="1251" y="49"/>
                  <a:pt x="1252" y="52"/>
                </a:cubicBezTo>
                <a:cubicBezTo>
                  <a:pt x="1253" y="54"/>
                  <a:pt x="1254" y="56"/>
                  <a:pt x="1256" y="57"/>
                </a:cubicBezTo>
                <a:cubicBezTo>
                  <a:pt x="1258" y="59"/>
                  <a:pt x="1261" y="59"/>
                  <a:pt x="1264" y="59"/>
                </a:cubicBezTo>
                <a:cubicBezTo>
                  <a:pt x="1267" y="59"/>
                  <a:pt x="1270" y="58"/>
                  <a:pt x="1273" y="57"/>
                </a:cubicBezTo>
                <a:cubicBezTo>
                  <a:pt x="1276" y="55"/>
                  <a:pt x="1278" y="54"/>
                  <a:pt x="1279" y="52"/>
                </a:cubicBezTo>
                <a:close/>
                <a:moveTo>
                  <a:pt x="1269" y="22"/>
                </a:moveTo>
                <a:cubicBezTo>
                  <a:pt x="1271" y="22"/>
                  <a:pt x="1272" y="23"/>
                  <a:pt x="1273" y="24"/>
                </a:cubicBezTo>
                <a:cubicBezTo>
                  <a:pt x="1274" y="25"/>
                  <a:pt x="1274" y="26"/>
                  <a:pt x="1274" y="28"/>
                </a:cubicBezTo>
                <a:cubicBezTo>
                  <a:pt x="1274" y="30"/>
                  <a:pt x="1273" y="32"/>
                  <a:pt x="1272" y="34"/>
                </a:cubicBezTo>
                <a:cubicBezTo>
                  <a:pt x="1270" y="35"/>
                  <a:pt x="1268" y="37"/>
                  <a:pt x="1265" y="38"/>
                </a:cubicBezTo>
                <a:cubicBezTo>
                  <a:pt x="1263" y="39"/>
                  <a:pt x="1260" y="39"/>
                  <a:pt x="1258" y="39"/>
                </a:cubicBezTo>
                <a:cubicBezTo>
                  <a:pt x="1258" y="37"/>
                  <a:pt x="1259" y="34"/>
                  <a:pt x="1259" y="32"/>
                </a:cubicBezTo>
                <a:cubicBezTo>
                  <a:pt x="1260" y="29"/>
                  <a:pt x="1262" y="27"/>
                  <a:pt x="1263" y="25"/>
                </a:cubicBezTo>
                <a:cubicBezTo>
                  <a:pt x="1265" y="23"/>
                  <a:pt x="1267" y="22"/>
                  <a:pt x="1269" y="22"/>
                </a:cubicBezTo>
                <a:close/>
                <a:moveTo>
                  <a:pt x="1310" y="25"/>
                </a:moveTo>
                <a:cubicBezTo>
                  <a:pt x="1311" y="20"/>
                  <a:pt x="1311" y="20"/>
                  <a:pt x="1311" y="20"/>
                </a:cubicBezTo>
                <a:cubicBezTo>
                  <a:pt x="1311" y="20"/>
                  <a:pt x="1309" y="19"/>
                  <a:pt x="1308" y="19"/>
                </a:cubicBezTo>
                <a:cubicBezTo>
                  <a:pt x="1306" y="19"/>
                  <a:pt x="1304" y="19"/>
                  <a:pt x="1303" y="19"/>
                </a:cubicBezTo>
                <a:cubicBezTo>
                  <a:pt x="1300" y="19"/>
                  <a:pt x="1298" y="19"/>
                  <a:pt x="1296" y="20"/>
                </a:cubicBezTo>
                <a:cubicBezTo>
                  <a:pt x="1293" y="21"/>
                  <a:pt x="1292" y="22"/>
                  <a:pt x="1291" y="24"/>
                </a:cubicBezTo>
                <a:cubicBezTo>
                  <a:pt x="1289" y="26"/>
                  <a:pt x="1289" y="27"/>
                  <a:pt x="1289" y="30"/>
                </a:cubicBezTo>
                <a:cubicBezTo>
                  <a:pt x="1289" y="34"/>
                  <a:pt x="1291" y="38"/>
                  <a:pt x="1296" y="41"/>
                </a:cubicBezTo>
                <a:cubicBezTo>
                  <a:pt x="1298" y="43"/>
                  <a:pt x="1300" y="44"/>
                  <a:pt x="1301" y="45"/>
                </a:cubicBezTo>
                <a:cubicBezTo>
                  <a:pt x="1302" y="46"/>
                  <a:pt x="1303" y="48"/>
                  <a:pt x="1303" y="50"/>
                </a:cubicBezTo>
                <a:cubicBezTo>
                  <a:pt x="1303" y="51"/>
                  <a:pt x="1302" y="53"/>
                  <a:pt x="1301" y="54"/>
                </a:cubicBezTo>
                <a:cubicBezTo>
                  <a:pt x="1299" y="55"/>
                  <a:pt x="1297" y="55"/>
                  <a:pt x="1295" y="55"/>
                </a:cubicBezTo>
                <a:cubicBezTo>
                  <a:pt x="1293" y="55"/>
                  <a:pt x="1292" y="55"/>
                  <a:pt x="1290" y="54"/>
                </a:cubicBezTo>
                <a:cubicBezTo>
                  <a:pt x="1288" y="53"/>
                  <a:pt x="1287" y="53"/>
                  <a:pt x="1286" y="52"/>
                </a:cubicBezTo>
                <a:cubicBezTo>
                  <a:pt x="1285" y="57"/>
                  <a:pt x="1285" y="57"/>
                  <a:pt x="1285" y="57"/>
                </a:cubicBezTo>
                <a:cubicBezTo>
                  <a:pt x="1285" y="58"/>
                  <a:pt x="1287" y="58"/>
                  <a:pt x="1289" y="58"/>
                </a:cubicBezTo>
                <a:cubicBezTo>
                  <a:pt x="1291" y="59"/>
                  <a:pt x="1293" y="59"/>
                  <a:pt x="1295" y="59"/>
                </a:cubicBezTo>
                <a:cubicBezTo>
                  <a:pt x="1299" y="59"/>
                  <a:pt x="1303" y="58"/>
                  <a:pt x="1305" y="56"/>
                </a:cubicBezTo>
                <a:cubicBezTo>
                  <a:pt x="1308" y="54"/>
                  <a:pt x="1309" y="52"/>
                  <a:pt x="1309" y="48"/>
                </a:cubicBezTo>
                <a:cubicBezTo>
                  <a:pt x="1309" y="46"/>
                  <a:pt x="1309" y="45"/>
                  <a:pt x="1308" y="43"/>
                </a:cubicBezTo>
                <a:cubicBezTo>
                  <a:pt x="1307" y="42"/>
                  <a:pt x="1306" y="41"/>
                  <a:pt x="1305" y="40"/>
                </a:cubicBezTo>
                <a:cubicBezTo>
                  <a:pt x="1304" y="39"/>
                  <a:pt x="1303" y="38"/>
                  <a:pt x="1301" y="36"/>
                </a:cubicBezTo>
                <a:cubicBezTo>
                  <a:pt x="1299" y="35"/>
                  <a:pt x="1298" y="34"/>
                  <a:pt x="1297" y="32"/>
                </a:cubicBezTo>
                <a:cubicBezTo>
                  <a:pt x="1296" y="31"/>
                  <a:pt x="1295" y="30"/>
                  <a:pt x="1295" y="28"/>
                </a:cubicBezTo>
                <a:cubicBezTo>
                  <a:pt x="1295" y="26"/>
                  <a:pt x="1296" y="25"/>
                  <a:pt x="1297" y="24"/>
                </a:cubicBezTo>
                <a:cubicBezTo>
                  <a:pt x="1299" y="23"/>
                  <a:pt x="1300" y="23"/>
                  <a:pt x="1303" y="23"/>
                </a:cubicBezTo>
                <a:cubicBezTo>
                  <a:pt x="1304" y="23"/>
                  <a:pt x="1306" y="23"/>
                  <a:pt x="1307" y="24"/>
                </a:cubicBezTo>
                <a:cubicBezTo>
                  <a:pt x="1309" y="24"/>
                  <a:pt x="1310" y="25"/>
                  <a:pt x="1310" y="25"/>
                </a:cubicBezTo>
                <a:close/>
                <a:moveTo>
                  <a:pt x="1047" y="110"/>
                </a:moveTo>
                <a:cubicBezTo>
                  <a:pt x="1052" y="111"/>
                  <a:pt x="1052" y="111"/>
                  <a:pt x="1052" y="111"/>
                </a:cubicBezTo>
                <a:cubicBezTo>
                  <a:pt x="1046" y="156"/>
                  <a:pt x="1046" y="156"/>
                  <a:pt x="1046" y="156"/>
                </a:cubicBezTo>
                <a:cubicBezTo>
                  <a:pt x="1041" y="157"/>
                  <a:pt x="1041" y="157"/>
                  <a:pt x="1041" y="157"/>
                </a:cubicBezTo>
                <a:cubicBezTo>
                  <a:pt x="1041" y="159"/>
                  <a:pt x="1041" y="159"/>
                  <a:pt x="1041" y="159"/>
                </a:cubicBezTo>
                <a:cubicBezTo>
                  <a:pt x="1078" y="159"/>
                  <a:pt x="1078" y="159"/>
                  <a:pt x="1078" y="159"/>
                </a:cubicBezTo>
                <a:cubicBezTo>
                  <a:pt x="1081" y="147"/>
                  <a:pt x="1081" y="147"/>
                  <a:pt x="1081" y="147"/>
                </a:cubicBezTo>
                <a:cubicBezTo>
                  <a:pt x="1077" y="146"/>
                  <a:pt x="1077" y="146"/>
                  <a:pt x="1077" y="146"/>
                </a:cubicBezTo>
                <a:cubicBezTo>
                  <a:pt x="1073" y="155"/>
                  <a:pt x="1073" y="155"/>
                  <a:pt x="1073" y="155"/>
                </a:cubicBezTo>
                <a:cubicBezTo>
                  <a:pt x="1053" y="156"/>
                  <a:pt x="1053" y="156"/>
                  <a:pt x="1053" y="156"/>
                </a:cubicBezTo>
                <a:cubicBezTo>
                  <a:pt x="1056" y="134"/>
                  <a:pt x="1056" y="134"/>
                  <a:pt x="1056" y="134"/>
                </a:cubicBezTo>
                <a:cubicBezTo>
                  <a:pt x="1072" y="135"/>
                  <a:pt x="1072" y="135"/>
                  <a:pt x="1072" y="135"/>
                </a:cubicBezTo>
                <a:cubicBezTo>
                  <a:pt x="1073" y="130"/>
                  <a:pt x="1073" y="130"/>
                  <a:pt x="1073" y="130"/>
                </a:cubicBezTo>
                <a:cubicBezTo>
                  <a:pt x="1057" y="130"/>
                  <a:pt x="1057" y="130"/>
                  <a:pt x="1057" y="130"/>
                </a:cubicBezTo>
                <a:cubicBezTo>
                  <a:pt x="1059" y="110"/>
                  <a:pt x="1059" y="110"/>
                  <a:pt x="1059" y="110"/>
                </a:cubicBezTo>
                <a:cubicBezTo>
                  <a:pt x="1075" y="111"/>
                  <a:pt x="1075" y="111"/>
                  <a:pt x="1075" y="111"/>
                </a:cubicBezTo>
                <a:cubicBezTo>
                  <a:pt x="1076" y="118"/>
                  <a:pt x="1076" y="118"/>
                  <a:pt x="1076" y="118"/>
                </a:cubicBezTo>
                <a:cubicBezTo>
                  <a:pt x="1080" y="118"/>
                  <a:pt x="1080" y="118"/>
                  <a:pt x="1080" y="118"/>
                </a:cubicBezTo>
                <a:cubicBezTo>
                  <a:pt x="1081" y="107"/>
                  <a:pt x="1081" y="107"/>
                  <a:pt x="1081" y="107"/>
                </a:cubicBezTo>
                <a:cubicBezTo>
                  <a:pt x="1048" y="107"/>
                  <a:pt x="1048" y="107"/>
                  <a:pt x="1048" y="107"/>
                </a:cubicBezTo>
                <a:lnTo>
                  <a:pt x="1047" y="110"/>
                </a:lnTo>
                <a:close/>
                <a:moveTo>
                  <a:pt x="1100" y="129"/>
                </a:moveTo>
                <a:cubicBezTo>
                  <a:pt x="1100" y="120"/>
                  <a:pt x="1100" y="120"/>
                  <a:pt x="1100" y="120"/>
                </a:cubicBezTo>
                <a:cubicBezTo>
                  <a:pt x="1099" y="119"/>
                  <a:pt x="1099" y="119"/>
                  <a:pt x="1099" y="119"/>
                </a:cubicBezTo>
                <a:cubicBezTo>
                  <a:pt x="1090" y="121"/>
                  <a:pt x="1090" y="121"/>
                  <a:pt x="1090" y="121"/>
                </a:cubicBezTo>
                <a:cubicBezTo>
                  <a:pt x="1090" y="124"/>
                  <a:pt x="1090" y="124"/>
                  <a:pt x="1090" y="124"/>
                </a:cubicBezTo>
                <a:cubicBezTo>
                  <a:pt x="1093" y="125"/>
                  <a:pt x="1093" y="125"/>
                  <a:pt x="1093" y="125"/>
                </a:cubicBezTo>
                <a:cubicBezTo>
                  <a:pt x="1089" y="159"/>
                  <a:pt x="1089" y="159"/>
                  <a:pt x="1089" y="159"/>
                </a:cubicBezTo>
                <a:cubicBezTo>
                  <a:pt x="1095" y="159"/>
                  <a:pt x="1095" y="159"/>
                  <a:pt x="1095" y="159"/>
                </a:cubicBezTo>
                <a:cubicBezTo>
                  <a:pt x="1099" y="134"/>
                  <a:pt x="1099" y="134"/>
                  <a:pt x="1099" y="134"/>
                </a:cubicBezTo>
                <a:cubicBezTo>
                  <a:pt x="1101" y="131"/>
                  <a:pt x="1103" y="129"/>
                  <a:pt x="1105" y="127"/>
                </a:cubicBezTo>
                <a:cubicBezTo>
                  <a:pt x="1107" y="125"/>
                  <a:pt x="1109" y="124"/>
                  <a:pt x="1111" y="124"/>
                </a:cubicBezTo>
                <a:cubicBezTo>
                  <a:pt x="1113" y="124"/>
                  <a:pt x="1114" y="125"/>
                  <a:pt x="1114" y="126"/>
                </a:cubicBezTo>
                <a:cubicBezTo>
                  <a:pt x="1115" y="127"/>
                  <a:pt x="1115" y="128"/>
                  <a:pt x="1115" y="130"/>
                </a:cubicBezTo>
                <a:cubicBezTo>
                  <a:pt x="1115" y="132"/>
                  <a:pt x="1115" y="134"/>
                  <a:pt x="1115" y="135"/>
                </a:cubicBezTo>
                <a:cubicBezTo>
                  <a:pt x="1115" y="137"/>
                  <a:pt x="1114" y="140"/>
                  <a:pt x="1114" y="142"/>
                </a:cubicBezTo>
                <a:cubicBezTo>
                  <a:pt x="1114" y="144"/>
                  <a:pt x="1114" y="144"/>
                  <a:pt x="1114" y="144"/>
                </a:cubicBezTo>
                <a:cubicBezTo>
                  <a:pt x="1113" y="147"/>
                  <a:pt x="1113" y="147"/>
                  <a:pt x="1113" y="147"/>
                </a:cubicBezTo>
                <a:cubicBezTo>
                  <a:pt x="1112" y="151"/>
                  <a:pt x="1112" y="154"/>
                  <a:pt x="1112" y="156"/>
                </a:cubicBezTo>
                <a:cubicBezTo>
                  <a:pt x="1112" y="159"/>
                  <a:pt x="1113" y="160"/>
                  <a:pt x="1116" y="160"/>
                </a:cubicBezTo>
                <a:cubicBezTo>
                  <a:pt x="1117" y="160"/>
                  <a:pt x="1119" y="160"/>
                  <a:pt x="1120" y="159"/>
                </a:cubicBezTo>
                <a:cubicBezTo>
                  <a:pt x="1121" y="159"/>
                  <a:pt x="1122" y="158"/>
                  <a:pt x="1123" y="157"/>
                </a:cubicBezTo>
                <a:cubicBezTo>
                  <a:pt x="1123" y="157"/>
                  <a:pt x="1124" y="156"/>
                  <a:pt x="1124" y="156"/>
                </a:cubicBezTo>
                <a:cubicBezTo>
                  <a:pt x="1123" y="154"/>
                  <a:pt x="1123" y="154"/>
                  <a:pt x="1123" y="154"/>
                </a:cubicBezTo>
                <a:cubicBezTo>
                  <a:pt x="1122" y="155"/>
                  <a:pt x="1121" y="156"/>
                  <a:pt x="1120" y="156"/>
                </a:cubicBezTo>
                <a:cubicBezTo>
                  <a:pt x="1119" y="156"/>
                  <a:pt x="1119" y="155"/>
                  <a:pt x="1119" y="154"/>
                </a:cubicBezTo>
                <a:cubicBezTo>
                  <a:pt x="1119" y="152"/>
                  <a:pt x="1119" y="149"/>
                  <a:pt x="1120" y="145"/>
                </a:cubicBezTo>
                <a:cubicBezTo>
                  <a:pt x="1121" y="142"/>
                  <a:pt x="1121" y="142"/>
                  <a:pt x="1121" y="142"/>
                </a:cubicBezTo>
                <a:cubicBezTo>
                  <a:pt x="1121" y="140"/>
                  <a:pt x="1121" y="140"/>
                  <a:pt x="1121" y="140"/>
                </a:cubicBezTo>
                <a:cubicBezTo>
                  <a:pt x="1122" y="135"/>
                  <a:pt x="1122" y="132"/>
                  <a:pt x="1122" y="130"/>
                </a:cubicBezTo>
                <a:cubicBezTo>
                  <a:pt x="1122" y="126"/>
                  <a:pt x="1122" y="123"/>
                  <a:pt x="1120" y="122"/>
                </a:cubicBezTo>
                <a:cubicBezTo>
                  <a:pt x="1119" y="120"/>
                  <a:pt x="1117" y="119"/>
                  <a:pt x="1114" y="119"/>
                </a:cubicBezTo>
                <a:cubicBezTo>
                  <a:pt x="1112" y="119"/>
                  <a:pt x="1109" y="120"/>
                  <a:pt x="1106" y="122"/>
                </a:cubicBezTo>
                <a:cubicBezTo>
                  <a:pt x="1104" y="124"/>
                  <a:pt x="1102" y="126"/>
                  <a:pt x="1100" y="129"/>
                </a:cubicBezTo>
                <a:close/>
                <a:moveTo>
                  <a:pt x="1159" y="162"/>
                </a:moveTo>
                <a:cubicBezTo>
                  <a:pt x="1165" y="119"/>
                  <a:pt x="1165" y="119"/>
                  <a:pt x="1165" y="119"/>
                </a:cubicBezTo>
                <a:cubicBezTo>
                  <a:pt x="1160" y="121"/>
                  <a:pt x="1160" y="121"/>
                  <a:pt x="1160" y="121"/>
                </a:cubicBezTo>
                <a:cubicBezTo>
                  <a:pt x="1159" y="121"/>
                  <a:pt x="1158" y="120"/>
                  <a:pt x="1157" y="120"/>
                </a:cubicBezTo>
                <a:cubicBezTo>
                  <a:pt x="1155" y="120"/>
                  <a:pt x="1154" y="119"/>
                  <a:pt x="1153" y="119"/>
                </a:cubicBezTo>
                <a:cubicBezTo>
                  <a:pt x="1148" y="119"/>
                  <a:pt x="1144" y="121"/>
                  <a:pt x="1141" y="123"/>
                </a:cubicBezTo>
                <a:cubicBezTo>
                  <a:pt x="1137" y="126"/>
                  <a:pt x="1135" y="129"/>
                  <a:pt x="1133" y="133"/>
                </a:cubicBezTo>
                <a:cubicBezTo>
                  <a:pt x="1131" y="137"/>
                  <a:pt x="1130" y="141"/>
                  <a:pt x="1130" y="145"/>
                </a:cubicBezTo>
                <a:cubicBezTo>
                  <a:pt x="1130" y="150"/>
                  <a:pt x="1131" y="153"/>
                  <a:pt x="1133" y="156"/>
                </a:cubicBezTo>
                <a:cubicBezTo>
                  <a:pt x="1135" y="159"/>
                  <a:pt x="1138" y="160"/>
                  <a:pt x="1142" y="160"/>
                </a:cubicBezTo>
                <a:cubicBezTo>
                  <a:pt x="1144" y="160"/>
                  <a:pt x="1146" y="159"/>
                  <a:pt x="1148" y="158"/>
                </a:cubicBezTo>
                <a:cubicBezTo>
                  <a:pt x="1150" y="157"/>
                  <a:pt x="1152" y="156"/>
                  <a:pt x="1153" y="155"/>
                </a:cubicBezTo>
                <a:cubicBezTo>
                  <a:pt x="1151" y="164"/>
                  <a:pt x="1151" y="164"/>
                  <a:pt x="1151" y="164"/>
                </a:cubicBezTo>
                <a:cubicBezTo>
                  <a:pt x="1151" y="167"/>
                  <a:pt x="1150" y="169"/>
                  <a:pt x="1149" y="170"/>
                </a:cubicBezTo>
                <a:cubicBezTo>
                  <a:pt x="1147" y="172"/>
                  <a:pt x="1145" y="172"/>
                  <a:pt x="1142" y="172"/>
                </a:cubicBezTo>
                <a:cubicBezTo>
                  <a:pt x="1140" y="172"/>
                  <a:pt x="1139" y="172"/>
                  <a:pt x="1137" y="171"/>
                </a:cubicBezTo>
                <a:cubicBezTo>
                  <a:pt x="1136" y="171"/>
                  <a:pt x="1134" y="170"/>
                  <a:pt x="1133" y="170"/>
                </a:cubicBezTo>
                <a:cubicBezTo>
                  <a:pt x="1132" y="175"/>
                  <a:pt x="1132" y="175"/>
                  <a:pt x="1132" y="175"/>
                </a:cubicBezTo>
                <a:cubicBezTo>
                  <a:pt x="1132" y="176"/>
                  <a:pt x="1134" y="176"/>
                  <a:pt x="1135" y="176"/>
                </a:cubicBezTo>
                <a:cubicBezTo>
                  <a:pt x="1137" y="177"/>
                  <a:pt x="1138" y="177"/>
                  <a:pt x="1140" y="177"/>
                </a:cubicBezTo>
                <a:cubicBezTo>
                  <a:pt x="1142" y="177"/>
                  <a:pt x="1145" y="176"/>
                  <a:pt x="1148" y="175"/>
                </a:cubicBezTo>
                <a:cubicBezTo>
                  <a:pt x="1150" y="174"/>
                  <a:pt x="1153" y="173"/>
                  <a:pt x="1155" y="170"/>
                </a:cubicBezTo>
                <a:cubicBezTo>
                  <a:pt x="1157" y="168"/>
                  <a:pt x="1158" y="165"/>
                  <a:pt x="1159" y="162"/>
                </a:cubicBezTo>
                <a:close/>
                <a:moveTo>
                  <a:pt x="1157" y="125"/>
                </a:moveTo>
                <a:cubicBezTo>
                  <a:pt x="1154" y="150"/>
                  <a:pt x="1154" y="150"/>
                  <a:pt x="1154" y="150"/>
                </a:cubicBezTo>
                <a:cubicBezTo>
                  <a:pt x="1152" y="151"/>
                  <a:pt x="1151" y="153"/>
                  <a:pt x="1149" y="154"/>
                </a:cubicBezTo>
                <a:cubicBezTo>
                  <a:pt x="1148" y="155"/>
                  <a:pt x="1146" y="155"/>
                  <a:pt x="1144" y="155"/>
                </a:cubicBezTo>
                <a:cubicBezTo>
                  <a:pt x="1142" y="155"/>
                  <a:pt x="1140" y="155"/>
                  <a:pt x="1139" y="153"/>
                </a:cubicBezTo>
                <a:cubicBezTo>
                  <a:pt x="1138" y="151"/>
                  <a:pt x="1138" y="148"/>
                  <a:pt x="1138" y="145"/>
                </a:cubicBezTo>
                <a:cubicBezTo>
                  <a:pt x="1138" y="142"/>
                  <a:pt x="1138" y="138"/>
                  <a:pt x="1139" y="135"/>
                </a:cubicBezTo>
                <a:cubicBezTo>
                  <a:pt x="1140" y="132"/>
                  <a:pt x="1142" y="129"/>
                  <a:pt x="1144" y="127"/>
                </a:cubicBezTo>
                <a:cubicBezTo>
                  <a:pt x="1146" y="124"/>
                  <a:pt x="1149" y="123"/>
                  <a:pt x="1152" y="123"/>
                </a:cubicBezTo>
                <a:cubicBezTo>
                  <a:pt x="1154" y="123"/>
                  <a:pt x="1156" y="124"/>
                  <a:pt x="1157" y="125"/>
                </a:cubicBezTo>
                <a:close/>
                <a:moveTo>
                  <a:pt x="1181" y="153"/>
                </a:moveTo>
                <a:cubicBezTo>
                  <a:pt x="1185" y="120"/>
                  <a:pt x="1185" y="120"/>
                  <a:pt x="1185" y="120"/>
                </a:cubicBezTo>
                <a:cubicBezTo>
                  <a:pt x="1184" y="119"/>
                  <a:pt x="1184" y="119"/>
                  <a:pt x="1184" y="119"/>
                </a:cubicBezTo>
                <a:cubicBezTo>
                  <a:pt x="1174" y="121"/>
                  <a:pt x="1174" y="121"/>
                  <a:pt x="1174" y="121"/>
                </a:cubicBezTo>
                <a:cubicBezTo>
                  <a:pt x="1173" y="123"/>
                  <a:pt x="1173" y="123"/>
                  <a:pt x="1173" y="123"/>
                </a:cubicBezTo>
                <a:cubicBezTo>
                  <a:pt x="1178" y="125"/>
                  <a:pt x="1178" y="125"/>
                  <a:pt x="1178" y="125"/>
                </a:cubicBezTo>
                <a:cubicBezTo>
                  <a:pt x="1177" y="132"/>
                  <a:pt x="1176" y="138"/>
                  <a:pt x="1175" y="142"/>
                </a:cubicBezTo>
                <a:cubicBezTo>
                  <a:pt x="1174" y="150"/>
                  <a:pt x="1174" y="154"/>
                  <a:pt x="1173" y="156"/>
                </a:cubicBezTo>
                <a:cubicBezTo>
                  <a:pt x="1173" y="157"/>
                  <a:pt x="1174" y="158"/>
                  <a:pt x="1174" y="159"/>
                </a:cubicBezTo>
                <a:cubicBezTo>
                  <a:pt x="1175" y="160"/>
                  <a:pt x="1176" y="160"/>
                  <a:pt x="1178" y="160"/>
                </a:cubicBezTo>
                <a:cubicBezTo>
                  <a:pt x="1180" y="160"/>
                  <a:pt x="1182" y="159"/>
                  <a:pt x="1183" y="158"/>
                </a:cubicBezTo>
                <a:cubicBezTo>
                  <a:pt x="1184" y="157"/>
                  <a:pt x="1185" y="156"/>
                  <a:pt x="1186" y="155"/>
                </a:cubicBezTo>
                <a:cubicBezTo>
                  <a:pt x="1185" y="154"/>
                  <a:pt x="1185" y="154"/>
                  <a:pt x="1185" y="154"/>
                </a:cubicBezTo>
                <a:cubicBezTo>
                  <a:pt x="1184" y="154"/>
                  <a:pt x="1184" y="155"/>
                  <a:pt x="1183" y="155"/>
                </a:cubicBezTo>
                <a:cubicBezTo>
                  <a:pt x="1183" y="156"/>
                  <a:pt x="1182" y="156"/>
                  <a:pt x="1182" y="156"/>
                </a:cubicBezTo>
                <a:cubicBezTo>
                  <a:pt x="1181" y="156"/>
                  <a:pt x="1181" y="156"/>
                  <a:pt x="1181" y="155"/>
                </a:cubicBezTo>
                <a:cubicBezTo>
                  <a:pt x="1181" y="155"/>
                  <a:pt x="1180" y="155"/>
                  <a:pt x="1180" y="154"/>
                </a:cubicBezTo>
                <a:lnTo>
                  <a:pt x="1181" y="153"/>
                </a:lnTo>
                <a:close/>
                <a:moveTo>
                  <a:pt x="1183" y="112"/>
                </a:moveTo>
                <a:cubicBezTo>
                  <a:pt x="1184" y="112"/>
                  <a:pt x="1185" y="111"/>
                  <a:pt x="1186" y="110"/>
                </a:cubicBezTo>
                <a:cubicBezTo>
                  <a:pt x="1187" y="109"/>
                  <a:pt x="1188" y="108"/>
                  <a:pt x="1188" y="107"/>
                </a:cubicBezTo>
                <a:cubicBezTo>
                  <a:pt x="1188" y="106"/>
                  <a:pt x="1187" y="105"/>
                  <a:pt x="1187" y="104"/>
                </a:cubicBezTo>
                <a:cubicBezTo>
                  <a:pt x="1186" y="103"/>
                  <a:pt x="1185" y="103"/>
                  <a:pt x="1184" y="103"/>
                </a:cubicBezTo>
                <a:cubicBezTo>
                  <a:pt x="1182" y="103"/>
                  <a:pt x="1181" y="103"/>
                  <a:pt x="1180" y="104"/>
                </a:cubicBezTo>
                <a:cubicBezTo>
                  <a:pt x="1180" y="105"/>
                  <a:pt x="1179" y="107"/>
                  <a:pt x="1179" y="108"/>
                </a:cubicBezTo>
                <a:cubicBezTo>
                  <a:pt x="1179" y="109"/>
                  <a:pt x="1179" y="110"/>
                  <a:pt x="1180" y="111"/>
                </a:cubicBezTo>
                <a:cubicBezTo>
                  <a:pt x="1181" y="111"/>
                  <a:pt x="1182" y="112"/>
                  <a:pt x="1183" y="112"/>
                </a:cubicBezTo>
                <a:close/>
                <a:moveTo>
                  <a:pt x="1207" y="129"/>
                </a:moveTo>
                <a:cubicBezTo>
                  <a:pt x="1208" y="120"/>
                  <a:pt x="1208" y="120"/>
                  <a:pt x="1208" y="120"/>
                </a:cubicBezTo>
                <a:cubicBezTo>
                  <a:pt x="1207" y="119"/>
                  <a:pt x="1207" y="119"/>
                  <a:pt x="1207" y="119"/>
                </a:cubicBezTo>
                <a:cubicBezTo>
                  <a:pt x="1198" y="121"/>
                  <a:pt x="1198" y="121"/>
                  <a:pt x="1198" y="121"/>
                </a:cubicBezTo>
                <a:cubicBezTo>
                  <a:pt x="1198" y="124"/>
                  <a:pt x="1198" y="124"/>
                  <a:pt x="1198" y="124"/>
                </a:cubicBezTo>
                <a:cubicBezTo>
                  <a:pt x="1201" y="125"/>
                  <a:pt x="1201" y="125"/>
                  <a:pt x="1201" y="125"/>
                </a:cubicBezTo>
                <a:cubicBezTo>
                  <a:pt x="1196" y="159"/>
                  <a:pt x="1196" y="159"/>
                  <a:pt x="1196" y="159"/>
                </a:cubicBezTo>
                <a:cubicBezTo>
                  <a:pt x="1203" y="159"/>
                  <a:pt x="1203" y="159"/>
                  <a:pt x="1203" y="159"/>
                </a:cubicBezTo>
                <a:cubicBezTo>
                  <a:pt x="1207" y="134"/>
                  <a:pt x="1207" y="134"/>
                  <a:pt x="1207" y="134"/>
                </a:cubicBezTo>
                <a:cubicBezTo>
                  <a:pt x="1208" y="131"/>
                  <a:pt x="1210" y="129"/>
                  <a:pt x="1213" y="127"/>
                </a:cubicBezTo>
                <a:cubicBezTo>
                  <a:pt x="1215" y="125"/>
                  <a:pt x="1217" y="124"/>
                  <a:pt x="1219" y="124"/>
                </a:cubicBezTo>
                <a:cubicBezTo>
                  <a:pt x="1220" y="124"/>
                  <a:pt x="1221" y="125"/>
                  <a:pt x="1222" y="126"/>
                </a:cubicBezTo>
                <a:cubicBezTo>
                  <a:pt x="1223" y="127"/>
                  <a:pt x="1223" y="128"/>
                  <a:pt x="1223" y="130"/>
                </a:cubicBezTo>
                <a:cubicBezTo>
                  <a:pt x="1223" y="132"/>
                  <a:pt x="1223" y="134"/>
                  <a:pt x="1223" y="135"/>
                </a:cubicBezTo>
                <a:cubicBezTo>
                  <a:pt x="1222" y="137"/>
                  <a:pt x="1222" y="140"/>
                  <a:pt x="1222" y="142"/>
                </a:cubicBezTo>
                <a:cubicBezTo>
                  <a:pt x="1221" y="144"/>
                  <a:pt x="1221" y="144"/>
                  <a:pt x="1221" y="144"/>
                </a:cubicBezTo>
                <a:cubicBezTo>
                  <a:pt x="1221" y="147"/>
                  <a:pt x="1221" y="147"/>
                  <a:pt x="1221" y="147"/>
                </a:cubicBezTo>
                <a:cubicBezTo>
                  <a:pt x="1220" y="151"/>
                  <a:pt x="1219" y="154"/>
                  <a:pt x="1219" y="156"/>
                </a:cubicBezTo>
                <a:cubicBezTo>
                  <a:pt x="1219" y="159"/>
                  <a:pt x="1221" y="160"/>
                  <a:pt x="1224" y="160"/>
                </a:cubicBezTo>
                <a:cubicBezTo>
                  <a:pt x="1225" y="160"/>
                  <a:pt x="1226" y="160"/>
                  <a:pt x="1227" y="159"/>
                </a:cubicBezTo>
                <a:cubicBezTo>
                  <a:pt x="1228" y="159"/>
                  <a:pt x="1229" y="158"/>
                  <a:pt x="1230" y="157"/>
                </a:cubicBezTo>
                <a:cubicBezTo>
                  <a:pt x="1231" y="157"/>
                  <a:pt x="1231" y="156"/>
                  <a:pt x="1232" y="156"/>
                </a:cubicBezTo>
                <a:cubicBezTo>
                  <a:pt x="1231" y="154"/>
                  <a:pt x="1231" y="154"/>
                  <a:pt x="1231" y="154"/>
                </a:cubicBezTo>
                <a:cubicBezTo>
                  <a:pt x="1229" y="155"/>
                  <a:pt x="1228" y="156"/>
                  <a:pt x="1227" y="156"/>
                </a:cubicBezTo>
                <a:cubicBezTo>
                  <a:pt x="1227" y="156"/>
                  <a:pt x="1227" y="155"/>
                  <a:pt x="1227" y="154"/>
                </a:cubicBezTo>
                <a:cubicBezTo>
                  <a:pt x="1227" y="152"/>
                  <a:pt x="1227" y="149"/>
                  <a:pt x="1228" y="145"/>
                </a:cubicBezTo>
                <a:cubicBezTo>
                  <a:pt x="1228" y="142"/>
                  <a:pt x="1228" y="142"/>
                  <a:pt x="1228" y="142"/>
                </a:cubicBezTo>
                <a:cubicBezTo>
                  <a:pt x="1229" y="140"/>
                  <a:pt x="1229" y="140"/>
                  <a:pt x="1229" y="140"/>
                </a:cubicBezTo>
                <a:cubicBezTo>
                  <a:pt x="1230" y="135"/>
                  <a:pt x="1230" y="132"/>
                  <a:pt x="1230" y="130"/>
                </a:cubicBezTo>
                <a:cubicBezTo>
                  <a:pt x="1230" y="126"/>
                  <a:pt x="1229" y="123"/>
                  <a:pt x="1228" y="122"/>
                </a:cubicBezTo>
                <a:cubicBezTo>
                  <a:pt x="1227" y="120"/>
                  <a:pt x="1225" y="119"/>
                  <a:pt x="1222" y="119"/>
                </a:cubicBezTo>
                <a:cubicBezTo>
                  <a:pt x="1219" y="119"/>
                  <a:pt x="1217" y="120"/>
                  <a:pt x="1214" y="122"/>
                </a:cubicBezTo>
                <a:cubicBezTo>
                  <a:pt x="1211" y="124"/>
                  <a:pt x="1209" y="126"/>
                  <a:pt x="1207" y="129"/>
                </a:cubicBezTo>
                <a:close/>
                <a:moveTo>
                  <a:pt x="1267" y="153"/>
                </a:moveTo>
                <a:cubicBezTo>
                  <a:pt x="1266" y="150"/>
                  <a:pt x="1266" y="150"/>
                  <a:pt x="1266" y="150"/>
                </a:cubicBezTo>
                <a:cubicBezTo>
                  <a:pt x="1264" y="152"/>
                  <a:pt x="1262" y="153"/>
                  <a:pt x="1260" y="154"/>
                </a:cubicBezTo>
                <a:cubicBezTo>
                  <a:pt x="1258" y="155"/>
                  <a:pt x="1256" y="156"/>
                  <a:pt x="1254" y="156"/>
                </a:cubicBezTo>
                <a:cubicBezTo>
                  <a:pt x="1251" y="156"/>
                  <a:pt x="1249" y="154"/>
                  <a:pt x="1248" y="152"/>
                </a:cubicBezTo>
                <a:cubicBezTo>
                  <a:pt x="1246" y="150"/>
                  <a:pt x="1246" y="147"/>
                  <a:pt x="1246" y="143"/>
                </a:cubicBezTo>
                <a:cubicBezTo>
                  <a:pt x="1249" y="143"/>
                  <a:pt x="1252" y="143"/>
                  <a:pt x="1256" y="142"/>
                </a:cubicBezTo>
                <a:cubicBezTo>
                  <a:pt x="1259" y="140"/>
                  <a:pt x="1263" y="139"/>
                  <a:pt x="1265" y="136"/>
                </a:cubicBezTo>
                <a:cubicBezTo>
                  <a:pt x="1268" y="134"/>
                  <a:pt x="1269" y="131"/>
                  <a:pt x="1269" y="128"/>
                </a:cubicBezTo>
                <a:cubicBezTo>
                  <a:pt x="1269" y="125"/>
                  <a:pt x="1268" y="123"/>
                  <a:pt x="1267" y="122"/>
                </a:cubicBezTo>
                <a:cubicBezTo>
                  <a:pt x="1265" y="120"/>
                  <a:pt x="1263" y="119"/>
                  <a:pt x="1259" y="119"/>
                </a:cubicBezTo>
                <a:cubicBezTo>
                  <a:pt x="1255" y="119"/>
                  <a:pt x="1252" y="121"/>
                  <a:pt x="1249" y="123"/>
                </a:cubicBezTo>
                <a:cubicBezTo>
                  <a:pt x="1246" y="125"/>
                  <a:pt x="1243" y="128"/>
                  <a:pt x="1241" y="132"/>
                </a:cubicBezTo>
                <a:cubicBezTo>
                  <a:pt x="1240" y="136"/>
                  <a:pt x="1239" y="140"/>
                  <a:pt x="1239" y="145"/>
                </a:cubicBezTo>
                <a:cubicBezTo>
                  <a:pt x="1239" y="147"/>
                  <a:pt x="1239" y="150"/>
                  <a:pt x="1240" y="152"/>
                </a:cubicBezTo>
                <a:cubicBezTo>
                  <a:pt x="1241" y="155"/>
                  <a:pt x="1243" y="156"/>
                  <a:pt x="1245" y="158"/>
                </a:cubicBezTo>
                <a:cubicBezTo>
                  <a:pt x="1247" y="159"/>
                  <a:pt x="1249" y="160"/>
                  <a:pt x="1253" y="160"/>
                </a:cubicBezTo>
                <a:cubicBezTo>
                  <a:pt x="1256" y="160"/>
                  <a:pt x="1259" y="159"/>
                  <a:pt x="1261" y="158"/>
                </a:cubicBezTo>
                <a:cubicBezTo>
                  <a:pt x="1264" y="156"/>
                  <a:pt x="1266" y="154"/>
                  <a:pt x="1267" y="153"/>
                </a:cubicBezTo>
                <a:close/>
                <a:moveTo>
                  <a:pt x="1258" y="123"/>
                </a:moveTo>
                <a:cubicBezTo>
                  <a:pt x="1259" y="123"/>
                  <a:pt x="1260" y="124"/>
                  <a:pt x="1261" y="125"/>
                </a:cubicBezTo>
                <a:cubicBezTo>
                  <a:pt x="1262" y="125"/>
                  <a:pt x="1263" y="127"/>
                  <a:pt x="1263" y="129"/>
                </a:cubicBezTo>
                <a:cubicBezTo>
                  <a:pt x="1263" y="131"/>
                  <a:pt x="1262" y="133"/>
                  <a:pt x="1260" y="135"/>
                </a:cubicBezTo>
                <a:cubicBezTo>
                  <a:pt x="1258" y="136"/>
                  <a:pt x="1256" y="138"/>
                  <a:pt x="1253" y="139"/>
                </a:cubicBezTo>
                <a:cubicBezTo>
                  <a:pt x="1251" y="139"/>
                  <a:pt x="1248" y="140"/>
                  <a:pt x="1246" y="140"/>
                </a:cubicBezTo>
                <a:cubicBezTo>
                  <a:pt x="1246" y="138"/>
                  <a:pt x="1247" y="135"/>
                  <a:pt x="1248" y="132"/>
                </a:cubicBezTo>
                <a:cubicBezTo>
                  <a:pt x="1249" y="130"/>
                  <a:pt x="1250" y="127"/>
                  <a:pt x="1252" y="126"/>
                </a:cubicBezTo>
                <a:cubicBezTo>
                  <a:pt x="1254" y="124"/>
                  <a:pt x="1255" y="123"/>
                  <a:pt x="1258" y="123"/>
                </a:cubicBezTo>
                <a:close/>
                <a:moveTo>
                  <a:pt x="1303" y="153"/>
                </a:moveTo>
                <a:cubicBezTo>
                  <a:pt x="1302" y="150"/>
                  <a:pt x="1302" y="150"/>
                  <a:pt x="1302" y="150"/>
                </a:cubicBezTo>
                <a:cubicBezTo>
                  <a:pt x="1300" y="152"/>
                  <a:pt x="1298" y="153"/>
                  <a:pt x="1296" y="154"/>
                </a:cubicBezTo>
                <a:cubicBezTo>
                  <a:pt x="1294" y="155"/>
                  <a:pt x="1292" y="156"/>
                  <a:pt x="1290" y="156"/>
                </a:cubicBezTo>
                <a:cubicBezTo>
                  <a:pt x="1287" y="156"/>
                  <a:pt x="1285" y="154"/>
                  <a:pt x="1284" y="152"/>
                </a:cubicBezTo>
                <a:cubicBezTo>
                  <a:pt x="1282" y="150"/>
                  <a:pt x="1282" y="147"/>
                  <a:pt x="1282" y="143"/>
                </a:cubicBezTo>
                <a:cubicBezTo>
                  <a:pt x="1285" y="143"/>
                  <a:pt x="1288" y="143"/>
                  <a:pt x="1292" y="142"/>
                </a:cubicBezTo>
                <a:cubicBezTo>
                  <a:pt x="1295" y="140"/>
                  <a:pt x="1299" y="139"/>
                  <a:pt x="1301" y="136"/>
                </a:cubicBezTo>
                <a:cubicBezTo>
                  <a:pt x="1304" y="134"/>
                  <a:pt x="1305" y="131"/>
                  <a:pt x="1305" y="128"/>
                </a:cubicBezTo>
                <a:cubicBezTo>
                  <a:pt x="1305" y="125"/>
                  <a:pt x="1304" y="123"/>
                  <a:pt x="1303" y="122"/>
                </a:cubicBezTo>
                <a:cubicBezTo>
                  <a:pt x="1301" y="120"/>
                  <a:pt x="1299" y="119"/>
                  <a:pt x="1295" y="119"/>
                </a:cubicBezTo>
                <a:cubicBezTo>
                  <a:pt x="1291" y="119"/>
                  <a:pt x="1288" y="121"/>
                  <a:pt x="1285" y="123"/>
                </a:cubicBezTo>
                <a:cubicBezTo>
                  <a:pt x="1282" y="125"/>
                  <a:pt x="1279" y="128"/>
                  <a:pt x="1277" y="132"/>
                </a:cubicBezTo>
                <a:cubicBezTo>
                  <a:pt x="1275" y="136"/>
                  <a:pt x="1275" y="140"/>
                  <a:pt x="1275" y="145"/>
                </a:cubicBezTo>
                <a:cubicBezTo>
                  <a:pt x="1275" y="147"/>
                  <a:pt x="1275" y="150"/>
                  <a:pt x="1276" y="152"/>
                </a:cubicBezTo>
                <a:cubicBezTo>
                  <a:pt x="1277" y="155"/>
                  <a:pt x="1279" y="156"/>
                  <a:pt x="1281" y="158"/>
                </a:cubicBezTo>
                <a:cubicBezTo>
                  <a:pt x="1283" y="159"/>
                  <a:pt x="1285" y="160"/>
                  <a:pt x="1288" y="160"/>
                </a:cubicBezTo>
                <a:cubicBezTo>
                  <a:pt x="1292" y="160"/>
                  <a:pt x="1295" y="159"/>
                  <a:pt x="1297" y="158"/>
                </a:cubicBezTo>
                <a:cubicBezTo>
                  <a:pt x="1300" y="156"/>
                  <a:pt x="1302" y="154"/>
                  <a:pt x="1303" y="153"/>
                </a:cubicBezTo>
                <a:close/>
                <a:moveTo>
                  <a:pt x="1294" y="123"/>
                </a:moveTo>
                <a:cubicBezTo>
                  <a:pt x="1295" y="123"/>
                  <a:pt x="1296" y="124"/>
                  <a:pt x="1297" y="125"/>
                </a:cubicBezTo>
                <a:cubicBezTo>
                  <a:pt x="1298" y="125"/>
                  <a:pt x="1298" y="127"/>
                  <a:pt x="1298" y="129"/>
                </a:cubicBezTo>
                <a:cubicBezTo>
                  <a:pt x="1298" y="131"/>
                  <a:pt x="1298" y="133"/>
                  <a:pt x="1296" y="135"/>
                </a:cubicBezTo>
                <a:cubicBezTo>
                  <a:pt x="1294" y="136"/>
                  <a:pt x="1292" y="138"/>
                  <a:pt x="1289" y="139"/>
                </a:cubicBezTo>
                <a:cubicBezTo>
                  <a:pt x="1287" y="139"/>
                  <a:pt x="1284" y="140"/>
                  <a:pt x="1282" y="140"/>
                </a:cubicBezTo>
                <a:cubicBezTo>
                  <a:pt x="1282" y="138"/>
                  <a:pt x="1283" y="135"/>
                  <a:pt x="1284" y="132"/>
                </a:cubicBezTo>
                <a:cubicBezTo>
                  <a:pt x="1285" y="130"/>
                  <a:pt x="1286" y="127"/>
                  <a:pt x="1288" y="126"/>
                </a:cubicBezTo>
                <a:cubicBezTo>
                  <a:pt x="1289" y="124"/>
                  <a:pt x="1291" y="123"/>
                  <a:pt x="1294" y="123"/>
                </a:cubicBezTo>
                <a:close/>
                <a:moveTo>
                  <a:pt x="1322" y="129"/>
                </a:moveTo>
                <a:cubicBezTo>
                  <a:pt x="1323" y="127"/>
                  <a:pt x="1323" y="127"/>
                  <a:pt x="1323" y="127"/>
                </a:cubicBezTo>
                <a:cubicBezTo>
                  <a:pt x="1323" y="120"/>
                  <a:pt x="1323" y="120"/>
                  <a:pt x="1323" y="120"/>
                </a:cubicBezTo>
                <a:cubicBezTo>
                  <a:pt x="1322" y="119"/>
                  <a:pt x="1322" y="119"/>
                  <a:pt x="1322" y="119"/>
                </a:cubicBezTo>
                <a:cubicBezTo>
                  <a:pt x="1314" y="121"/>
                  <a:pt x="1314" y="121"/>
                  <a:pt x="1314" y="121"/>
                </a:cubicBezTo>
                <a:cubicBezTo>
                  <a:pt x="1313" y="124"/>
                  <a:pt x="1313" y="124"/>
                  <a:pt x="1313" y="124"/>
                </a:cubicBezTo>
                <a:cubicBezTo>
                  <a:pt x="1317" y="125"/>
                  <a:pt x="1317" y="125"/>
                  <a:pt x="1317" y="125"/>
                </a:cubicBezTo>
                <a:cubicBezTo>
                  <a:pt x="1312" y="159"/>
                  <a:pt x="1312" y="159"/>
                  <a:pt x="1312" y="159"/>
                </a:cubicBezTo>
                <a:cubicBezTo>
                  <a:pt x="1319" y="159"/>
                  <a:pt x="1319" y="159"/>
                  <a:pt x="1319" y="159"/>
                </a:cubicBezTo>
                <a:cubicBezTo>
                  <a:pt x="1322" y="134"/>
                  <a:pt x="1322" y="134"/>
                  <a:pt x="1322" y="134"/>
                </a:cubicBezTo>
                <a:cubicBezTo>
                  <a:pt x="1323" y="132"/>
                  <a:pt x="1325" y="130"/>
                  <a:pt x="1327" y="129"/>
                </a:cubicBezTo>
                <a:cubicBezTo>
                  <a:pt x="1329" y="127"/>
                  <a:pt x="1331" y="127"/>
                  <a:pt x="1333" y="127"/>
                </a:cubicBezTo>
                <a:cubicBezTo>
                  <a:pt x="1334" y="127"/>
                  <a:pt x="1335" y="127"/>
                  <a:pt x="1336" y="127"/>
                </a:cubicBezTo>
                <a:cubicBezTo>
                  <a:pt x="1338" y="120"/>
                  <a:pt x="1338" y="120"/>
                  <a:pt x="1338" y="120"/>
                </a:cubicBezTo>
                <a:cubicBezTo>
                  <a:pt x="1337" y="120"/>
                  <a:pt x="1336" y="119"/>
                  <a:pt x="1335" y="119"/>
                </a:cubicBezTo>
                <a:cubicBezTo>
                  <a:pt x="1333" y="119"/>
                  <a:pt x="1331" y="120"/>
                  <a:pt x="1330" y="121"/>
                </a:cubicBezTo>
                <a:cubicBezTo>
                  <a:pt x="1328" y="122"/>
                  <a:pt x="1326" y="123"/>
                  <a:pt x="1325" y="125"/>
                </a:cubicBezTo>
                <a:cubicBezTo>
                  <a:pt x="1324" y="126"/>
                  <a:pt x="1323" y="128"/>
                  <a:pt x="1322" y="129"/>
                </a:cubicBezTo>
                <a:close/>
                <a:moveTo>
                  <a:pt x="1349" y="153"/>
                </a:moveTo>
                <a:cubicBezTo>
                  <a:pt x="1354" y="120"/>
                  <a:pt x="1354" y="120"/>
                  <a:pt x="1354" y="120"/>
                </a:cubicBezTo>
                <a:cubicBezTo>
                  <a:pt x="1352" y="119"/>
                  <a:pt x="1352" y="119"/>
                  <a:pt x="1352" y="119"/>
                </a:cubicBezTo>
                <a:cubicBezTo>
                  <a:pt x="1342" y="121"/>
                  <a:pt x="1342" y="121"/>
                  <a:pt x="1342" y="121"/>
                </a:cubicBezTo>
                <a:cubicBezTo>
                  <a:pt x="1342" y="123"/>
                  <a:pt x="1342" y="123"/>
                  <a:pt x="1342" y="123"/>
                </a:cubicBezTo>
                <a:cubicBezTo>
                  <a:pt x="1346" y="125"/>
                  <a:pt x="1346" y="125"/>
                  <a:pt x="1346" y="125"/>
                </a:cubicBezTo>
                <a:cubicBezTo>
                  <a:pt x="1345" y="132"/>
                  <a:pt x="1345" y="138"/>
                  <a:pt x="1344" y="142"/>
                </a:cubicBezTo>
                <a:cubicBezTo>
                  <a:pt x="1343" y="150"/>
                  <a:pt x="1342" y="154"/>
                  <a:pt x="1342" y="156"/>
                </a:cubicBezTo>
                <a:cubicBezTo>
                  <a:pt x="1342" y="157"/>
                  <a:pt x="1342" y="158"/>
                  <a:pt x="1343" y="159"/>
                </a:cubicBezTo>
                <a:cubicBezTo>
                  <a:pt x="1344" y="160"/>
                  <a:pt x="1345" y="160"/>
                  <a:pt x="1347" y="160"/>
                </a:cubicBezTo>
                <a:cubicBezTo>
                  <a:pt x="1349" y="160"/>
                  <a:pt x="1350" y="159"/>
                  <a:pt x="1352" y="158"/>
                </a:cubicBezTo>
                <a:cubicBezTo>
                  <a:pt x="1353" y="157"/>
                  <a:pt x="1354" y="156"/>
                  <a:pt x="1355" y="155"/>
                </a:cubicBezTo>
                <a:cubicBezTo>
                  <a:pt x="1354" y="154"/>
                  <a:pt x="1354" y="154"/>
                  <a:pt x="1354" y="154"/>
                </a:cubicBezTo>
                <a:cubicBezTo>
                  <a:pt x="1353" y="154"/>
                  <a:pt x="1352" y="155"/>
                  <a:pt x="1352" y="155"/>
                </a:cubicBezTo>
                <a:cubicBezTo>
                  <a:pt x="1351" y="156"/>
                  <a:pt x="1351" y="156"/>
                  <a:pt x="1350" y="156"/>
                </a:cubicBezTo>
                <a:cubicBezTo>
                  <a:pt x="1350" y="156"/>
                  <a:pt x="1350" y="156"/>
                  <a:pt x="1349" y="155"/>
                </a:cubicBezTo>
                <a:cubicBezTo>
                  <a:pt x="1349" y="155"/>
                  <a:pt x="1349" y="155"/>
                  <a:pt x="1349" y="154"/>
                </a:cubicBezTo>
                <a:lnTo>
                  <a:pt x="1349" y="153"/>
                </a:lnTo>
                <a:close/>
                <a:moveTo>
                  <a:pt x="1351" y="112"/>
                </a:moveTo>
                <a:cubicBezTo>
                  <a:pt x="1353" y="112"/>
                  <a:pt x="1354" y="111"/>
                  <a:pt x="1355" y="110"/>
                </a:cubicBezTo>
                <a:cubicBezTo>
                  <a:pt x="1356" y="109"/>
                  <a:pt x="1356" y="108"/>
                  <a:pt x="1356" y="107"/>
                </a:cubicBezTo>
                <a:cubicBezTo>
                  <a:pt x="1356" y="106"/>
                  <a:pt x="1356" y="105"/>
                  <a:pt x="1355" y="104"/>
                </a:cubicBezTo>
                <a:cubicBezTo>
                  <a:pt x="1354" y="103"/>
                  <a:pt x="1353" y="103"/>
                  <a:pt x="1352" y="103"/>
                </a:cubicBezTo>
                <a:cubicBezTo>
                  <a:pt x="1351" y="103"/>
                  <a:pt x="1350" y="103"/>
                  <a:pt x="1349" y="104"/>
                </a:cubicBezTo>
                <a:cubicBezTo>
                  <a:pt x="1348" y="105"/>
                  <a:pt x="1348" y="107"/>
                  <a:pt x="1348" y="108"/>
                </a:cubicBezTo>
                <a:cubicBezTo>
                  <a:pt x="1348" y="109"/>
                  <a:pt x="1348" y="110"/>
                  <a:pt x="1349" y="111"/>
                </a:cubicBezTo>
                <a:cubicBezTo>
                  <a:pt x="1350" y="111"/>
                  <a:pt x="1350" y="112"/>
                  <a:pt x="1351" y="112"/>
                </a:cubicBezTo>
                <a:close/>
                <a:moveTo>
                  <a:pt x="1374" y="129"/>
                </a:moveTo>
                <a:cubicBezTo>
                  <a:pt x="1375" y="120"/>
                  <a:pt x="1375" y="120"/>
                  <a:pt x="1375" y="120"/>
                </a:cubicBezTo>
                <a:cubicBezTo>
                  <a:pt x="1374" y="119"/>
                  <a:pt x="1374" y="119"/>
                  <a:pt x="1374" y="119"/>
                </a:cubicBezTo>
                <a:cubicBezTo>
                  <a:pt x="1365" y="121"/>
                  <a:pt x="1365" y="121"/>
                  <a:pt x="1365" y="121"/>
                </a:cubicBezTo>
                <a:cubicBezTo>
                  <a:pt x="1365" y="124"/>
                  <a:pt x="1365" y="124"/>
                  <a:pt x="1365" y="124"/>
                </a:cubicBezTo>
                <a:cubicBezTo>
                  <a:pt x="1368" y="125"/>
                  <a:pt x="1368" y="125"/>
                  <a:pt x="1368" y="125"/>
                </a:cubicBezTo>
                <a:cubicBezTo>
                  <a:pt x="1364" y="159"/>
                  <a:pt x="1364" y="159"/>
                  <a:pt x="1364" y="159"/>
                </a:cubicBezTo>
                <a:cubicBezTo>
                  <a:pt x="1370" y="159"/>
                  <a:pt x="1370" y="159"/>
                  <a:pt x="1370" y="159"/>
                </a:cubicBezTo>
                <a:cubicBezTo>
                  <a:pt x="1374" y="134"/>
                  <a:pt x="1374" y="134"/>
                  <a:pt x="1374" y="134"/>
                </a:cubicBezTo>
                <a:cubicBezTo>
                  <a:pt x="1375" y="131"/>
                  <a:pt x="1377" y="129"/>
                  <a:pt x="1380" y="127"/>
                </a:cubicBezTo>
                <a:cubicBezTo>
                  <a:pt x="1382" y="125"/>
                  <a:pt x="1384" y="124"/>
                  <a:pt x="1386" y="124"/>
                </a:cubicBezTo>
                <a:cubicBezTo>
                  <a:pt x="1388" y="124"/>
                  <a:pt x="1389" y="125"/>
                  <a:pt x="1389" y="126"/>
                </a:cubicBezTo>
                <a:cubicBezTo>
                  <a:pt x="1390" y="127"/>
                  <a:pt x="1390" y="128"/>
                  <a:pt x="1390" y="130"/>
                </a:cubicBezTo>
                <a:cubicBezTo>
                  <a:pt x="1390" y="132"/>
                  <a:pt x="1390" y="134"/>
                  <a:pt x="1390" y="135"/>
                </a:cubicBezTo>
                <a:cubicBezTo>
                  <a:pt x="1390" y="137"/>
                  <a:pt x="1389" y="140"/>
                  <a:pt x="1389" y="142"/>
                </a:cubicBezTo>
                <a:cubicBezTo>
                  <a:pt x="1388" y="144"/>
                  <a:pt x="1388" y="144"/>
                  <a:pt x="1388" y="144"/>
                </a:cubicBezTo>
                <a:cubicBezTo>
                  <a:pt x="1388" y="147"/>
                  <a:pt x="1388" y="147"/>
                  <a:pt x="1388" y="147"/>
                </a:cubicBezTo>
                <a:cubicBezTo>
                  <a:pt x="1387" y="151"/>
                  <a:pt x="1387" y="154"/>
                  <a:pt x="1387" y="156"/>
                </a:cubicBezTo>
                <a:cubicBezTo>
                  <a:pt x="1387" y="159"/>
                  <a:pt x="1388" y="160"/>
                  <a:pt x="1391" y="160"/>
                </a:cubicBezTo>
                <a:cubicBezTo>
                  <a:pt x="1392" y="160"/>
                  <a:pt x="1394" y="160"/>
                  <a:pt x="1395" y="159"/>
                </a:cubicBezTo>
                <a:cubicBezTo>
                  <a:pt x="1396" y="159"/>
                  <a:pt x="1397" y="158"/>
                  <a:pt x="1397" y="157"/>
                </a:cubicBezTo>
                <a:cubicBezTo>
                  <a:pt x="1398" y="157"/>
                  <a:pt x="1399" y="156"/>
                  <a:pt x="1399" y="156"/>
                </a:cubicBezTo>
                <a:cubicBezTo>
                  <a:pt x="1398" y="154"/>
                  <a:pt x="1398" y="154"/>
                  <a:pt x="1398" y="154"/>
                </a:cubicBezTo>
                <a:cubicBezTo>
                  <a:pt x="1397" y="155"/>
                  <a:pt x="1396" y="156"/>
                  <a:pt x="1395" y="156"/>
                </a:cubicBezTo>
                <a:cubicBezTo>
                  <a:pt x="1394" y="156"/>
                  <a:pt x="1394" y="155"/>
                  <a:pt x="1394" y="154"/>
                </a:cubicBezTo>
                <a:cubicBezTo>
                  <a:pt x="1394" y="152"/>
                  <a:pt x="1394" y="149"/>
                  <a:pt x="1395" y="145"/>
                </a:cubicBezTo>
                <a:cubicBezTo>
                  <a:pt x="1395" y="142"/>
                  <a:pt x="1395" y="142"/>
                  <a:pt x="1395" y="142"/>
                </a:cubicBezTo>
                <a:cubicBezTo>
                  <a:pt x="1396" y="140"/>
                  <a:pt x="1396" y="140"/>
                  <a:pt x="1396" y="140"/>
                </a:cubicBezTo>
                <a:cubicBezTo>
                  <a:pt x="1397" y="135"/>
                  <a:pt x="1397" y="132"/>
                  <a:pt x="1397" y="130"/>
                </a:cubicBezTo>
                <a:cubicBezTo>
                  <a:pt x="1397" y="126"/>
                  <a:pt x="1397" y="123"/>
                  <a:pt x="1395" y="122"/>
                </a:cubicBezTo>
                <a:cubicBezTo>
                  <a:pt x="1394" y="120"/>
                  <a:pt x="1392" y="119"/>
                  <a:pt x="1389" y="119"/>
                </a:cubicBezTo>
                <a:cubicBezTo>
                  <a:pt x="1386" y="119"/>
                  <a:pt x="1384" y="120"/>
                  <a:pt x="1381" y="122"/>
                </a:cubicBezTo>
                <a:cubicBezTo>
                  <a:pt x="1379" y="124"/>
                  <a:pt x="1376" y="126"/>
                  <a:pt x="1374" y="129"/>
                </a:cubicBezTo>
                <a:close/>
                <a:moveTo>
                  <a:pt x="1433" y="162"/>
                </a:moveTo>
                <a:cubicBezTo>
                  <a:pt x="1440" y="119"/>
                  <a:pt x="1440" y="119"/>
                  <a:pt x="1440" y="119"/>
                </a:cubicBezTo>
                <a:cubicBezTo>
                  <a:pt x="1435" y="121"/>
                  <a:pt x="1435" y="121"/>
                  <a:pt x="1435" y="121"/>
                </a:cubicBezTo>
                <a:cubicBezTo>
                  <a:pt x="1434" y="121"/>
                  <a:pt x="1433" y="120"/>
                  <a:pt x="1432" y="120"/>
                </a:cubicBezTo>
                <a:cubicBezTo>
                  <a:pt x="1430" y="120"/>
                  <a:pt x="1429" y="119"/>
                  <a:pt x="1428" y="119"/>
                </a:cubicBezTo>
                <a:cubicBezTo>
                  <a:pt x="1423" y="119"/>
                  <a:pt x="1419" y="121"/>
                  <a:pt x="1416" y="123"/>
                </a:cubicBezTo>
                <a:cubicBezTo>
                  <a:pt x="1412" y="126"/>
                  <a:pt x="1410" y="129"/>
                  <a:pt x="1408" y="133"/>
                </a:cubicBezTo>
                <a:cubicBezTo>
                  <a:pt x="1406" y="137"/>
                  <a:pt x="1405" y="141"/>
                  <a:pt x="1405" y="145"/>
                </a:cubicBezTo>
                <a:cubicBezTo>
                  <a:pt x="1405" y="150"/>
                  <a:pt x="1406" y="153"/>
                  <a:pt x="1408" y="156"/>
                </a:cubicBezTo>
                <a:cubicBezTo>
                  <a:pt x="1410" y="159"/>
                  <a:pt x="1413" y="160"/>
                  <a:pt x="1417" y="160"/>
                </a:cubicBezTo>
                <a:cubicBezTo>
                  <a:pt x="1419" y="160"/>
                  <a:pt x="1421" y="159"/>
                  <a:pt x="1423" y="158"/>
                </a:cubicBezTo>
                <a:cubicBezTo>
                  <a:pt x="1425" y="157"/>
                  <a:pt x="1426" y="156"/>
                  <a:pt x="1428" y="155"/>
                </a:cubicBezTo>
                <a:cubicBezTo>
                  <a:pt x="1426" y="164"/>
                  <a:pt x="1426" y="164"/>
                  <a:pt x="1426" y="164"/>
                </a:cubicBezTo>
                <a:cubicBezTo>
                  <a:pt x="1426" y="167"/>
                  <a:pt x="1425" y="169"/>
                  <a:pt x="1424" y="170"/>
                </a:cubicBezTo>
                <a:cubicBezTo>
                  <a:pt x="1422" y="172"/>
                  <a:pt x="1420" y="172"/>
                  <a:pt x="1417" y="172"/>
                </a:cubicBezTo>
                <a:cubicBezTo>
                  <a:pt x="1415" y="172"/>
                  <a:pt x="1414" y="172"/>
                  <a:pt x="1412" y="171"/>
                </a:cubicBezTo>
                <a:cubicBezTo>
                  <a:pt x="1410" y="171"/>
                  <a:pt x="1409" y="170"/>
                  <a:pt x="1408" y="170"/>
                </a:cubicBezTo>
                <a:cubicBezTo>
                  <a:pt x="1406" y="175"/>
                  <a:pt x="1406" y="175"/>
                  <a:pt x="1406" y="175"/>
                </a:cubicBezTo>
                <a:cubicBezTo>
                  <a:pt x="1407" y="176"/>
                  <a:pt x="1408" y="176"/>
                  <a:pt x="1410" y="176"/>
                </a:cubicBezTo>
                <a:cubicBezTo>
                  <a:pt x="1411" y="177"/>
                  <a:pt x="1413" y="177"/>
                  <a:pt x="1414" y="177"/>
                </a:cubicBezTo>
                <a:cubicBezTo>
                  <a:pt x="1417" y="177"/>
                  <a:pt x="1420" y="176"/>
                  <a:pt x="1423" y="175"/>
                </a:cubicBezTo>
                <a:cubicBezTo>
                  <a:pt x="1425" y="174"/>
                  <a:pt x="1428" y="173"/>
                  <a:pt x="1430" y="170"/>
                </a:cubicBezTo>
                <a:cubicBezTo>
                  <a:pt x="1432" y="168"/>
                  <a:pt x="1433" y="165"/>
                  <a:pt x="1433" y="162"/>
                </a:cubicBezTo>
                <a:close/>
                <a:moveTo>
                  <a:pt x="1432" y="125"/>
                </a:moveTo>
                <a:cubicBezTo>
                  <a:pt x="1428" y="150"/>
                  <a:pt x="1428" y="150"/>
                  <a:pt x="1428" y="150"/>
                </a:cubicBezTo>
                <a:cubicBezTo>
                  <a:pt x="1427" y="151"/>
                  <a:pt x="1426" y="153"/>
                  <a:pt x="1424" y="154"/>
                </a:cubicBezTo>
                <a:cubicBezTo>
                  <a:pt x="1423" y="155"/>
                  <a:pt x="1421" y="155"/>
                  <a:pt x="1419" y="155"/>
                </a:cubicBezTo>
                <a:cubicBezTo>
                  <a:pt x="1417" y="155"/>
                  <a:pt x="1415" y="155"/>
                  <a:pt x="1414" y="153"/>
                </a:cubicBezTo>
                <a:cubicBezTo>
                  <a:pt x="1413" y="151"/>
                  <a:pt x="1412" y="148"/>
                  <a:pt x="1412" y="145"/>
                </a:cubicBezTo>
                <a:cubicBezTo>
                  <a:pt x="1412" y="142"/>
                  <a:pt x="1413" y="138"/>
                  <a:pt x="1414" y="135"/>
                </a:cubicBezTo>
                <a:cubicBezTo>
                  <a:pt x="1415" y="132"/>
                  <a:pt x="1417" y="129"/>
                  <a:pt x="1419" y="127"/>
                </a:cubicBezTo>
                <a:cubicBezTo>
                  <a:pt x="1421" y="124"/>
                  <a:pt x="1424" y="123"/>
                  <a:pt x="1427" y="123"/>
                </a:cubicBezTo>
                <a:cubicBezTo>
                  <a:pt x="1429" y="123"/>
                  <a:pt x="1431" y="124"/>
                  <a:pt x="1432" y="125"/>
                </a:cubicBezTo>
                <a:close/>
                <a:moveTo>
                  <a:pt x="1076" y="242"/>
                </a:moveTo>
                <a:cubicBezTo>
                  <a:pt x="1072" y="249"/>
                  <a:pt x="1072" y="249"/>
                  <a:pt x="1072" y="249"/>
                </a:cubicBezTo>
                <a:cubicBezTo>
                  <a:pt x="1072" y="242"/>
                  <a:pt x="1072" y="242"/>
                  <a:pt x="1072" y="242"/>
                </a:cubicBezTo>
                <a:cubicBezTo>
                  <a:pt x="1066" y="208"/>
                  <a:pt x="1066" y="208"/>
                  <a:pt x="1066" y="208"/>
                </a:cubicBezTo>
                <a:cubicBezTo>
                  <a:pt x="1050" y="208"/>
                  <a:pt x="1050" y="208"/>
                  <a:pt x="1050" y="208"/>
                </a:cubicBezTo>
                <a:cubicBezTo>
                  <a:pt x="1049" y="211"/>
                  <a:pt x="1049" y="211"/>
                  <a:pt x="1049" y="211"/>
                </a:cubicBezTo>
                <a:cubicBezTo>
                  <a:pt x="1056" y="212"/>
                  <a:pt x="1056" y="212"/>
                  <a:pt x="1056" y="212"/>
                </a:cubicBezTo>
                <a:cubicBezTo>
                  <a:pt x="1045" y="256"/>
                  <a:pt x="1045" y="256"/>
                  <a:pt x="1045" y="256"/>
                </a:cubicBezTo>
                <a:cubicBezTo>
                  <a:pt x="1039" y="257"/>
                  <a:pt x="1039" y="257"/>
                  <a:pt x="1039" y="257"/>
                </a:cubicBezTo>
                <a:cubicBezTo>
                  <a:pt x="1039" y="260"/>
                  <a:pt x="1039" y="260"/>
                  <a:pt x="1039" y="260"/>
                </a:cubicBezTo>
                <a:cubicBezTo>
                  <a:pt x="1057" y="260"/>
                  <a:pt x="1057" y="260"/>
                  <a:pt x="1057" y="260"/>
                </a:cubicBezTo>
                <a:cubicBezTo>
                  <a:pt x="1057" y="257"/>
                  <a:pt x="1057" y="257"/>
                  <a:pt x="1057" y="257"/>
                </a:cubicBezTo>
                <a:cubicBezTo>
                  <a:pt x="1050" y="256"/>
                  <a:pt x="1050" y="256"/>
                  <a:pt x="1050" y="256"/>
                </a:cubicBezTo>
                <a:cubicBezTo>
                  <a:pt x="1057" y="225"/>
                  <a:pt x="1057" y="225"/>
                  <a:pt x="1057" y="225"/>
                </a:cubicBezTo>
                <a:cubicBezTo>
                  <a:pt x="1060" y="211"/>
                  <a:pt x="1060" y="211"/>
                  <a:pt x="1060" y="211"/>
                </a:cubicBezTo>
                <a:cubicBezTo>
                  <a:pt x="1062" y="225"/>
                  <a:pt x="1062" y="225"/>
                  <a:pt x="1062" y="225"/>
                </a:cubicBezTo>
                <a:cubicBezTo>
                  <a:pt x="1068" y="261"/>
                  <a:pt x="1068" y="261"/>
                  <a:pt x="1068" y="261"/>
                </a:cubicBezTo>
                <a:cubicBezTo>
                  <a:pt x="1072" y="260"/>
                  <a:pt x="1072" y="260"/>
                  <a:pt x="1072" y="260"/>
                </a:cubicBezTo>
                <a:cubicBezTo>
                  <a:pt x="1088" y="224"/>
                  <a:pt x="1088" y="224"/>
                  <a:pt x="1088" y="224"/>
                </a:cubicBezTo>
                <a:cubicBezTo>
                  <a:pt x="1094" y="211"/>
                  <a:pt x="1094" y="211"/>
                  <a:pt x="1094" y="211"/>
                </a:cubicBezTo>
                <a:cubicBezTo>
                  <a:pt x="1093" y="225"/>
                  <a:pt x="1093" y="225"/>
                  <a:pt x="1093" y="225"/>
                </a:cubicBezTo>
                <a:cubicBezTo>
                  <a:pt x="1091" y="256"/>
                  <a:pt x="1091" y="256"/>
                  <a:pt x="1091" y="256"/>
                </a:cubicBezTo>
                <a:cubicBezTo>
                  <a:pt x="1085" y="257"/>
                  <a:pt x="1085" y="257"/>
                  <a:pt x="1085" y="257"/>
                </a:cubicBezTo>
                <a:cubicBezTo>
                  <a:pt x="1084" y="260"/>
                  <a:pt x="1084" y="260"/>
                  <a:pt x="1084" y="260"/>
                </a:cubicBezTo>
                <a:cubicBezTo>
                  <a:pt x="1104" y="260"/>
                  <a:pt x="1104" y="260"/>
                  <a:pt x="1104" y="260"/>
                </a:cubicBezTo>
                <a:cubicBezTo>
                  <a:pt x="1104" y="257"/>
                  <a:pt x="1104" y="257"/>
                  <a:pt x="1104" y="257"/>
                </a:cubicBezTo>
                <a:cubicBezTo>
                  <a:pt x="1098" y="256"/>
                  <a:pt x="1098" y="256"/>
                  <a:pt x="1098" y="256"/>
                </a:cubicBezTo>
                <a:cubicBezTo>
                  <a:pt x="1099" y="212"/>
                  <a:pt x="1099" y="212"/>
                  <a:pt x="1099" y="212"/>
                </a:cubicBezTo>
                <a:cubicBezTo>
                  <a:pt x="1106" y="211"/>
                  <a:pt x="1106" y="211"/>
                  <a:pt x="1106" y="211"/>
                </a:cubicBezTo>
                <a:cubicBezTo>
                  <a:pt x="1106" y="208"/>
                  <a:pt x="1106" y="208"/>
                  <a:pt x="1106" y="208"/>
                </a:cubicBezTo>
                <a:cubicBezTo>
                  <a:pt x="1091" y="208"/>
                  <a:pt x="1091" y="208"/>
                  <a:pt x="1091" y="208"/>
                </a:cubicBezTo>
                <a:cubicBezTo>
                  <a:pt x="1090" y="211"/>
                  <a:pt x="1087" y="217"/>
                  <a:pt x="1083" y="225"/>
                </a:cubicBezTo>
                <a:cubicBezTo>
                  <a:pt x="1079" y="233"/>
                  <a:pt x="1077" y="239"/>
                  <a:pt x="1076" y="242"/>
                </a:cubicBezTo>
                <a:close/>
                <a:moveTo>
                  <a:pt x="1138" y="253"/>
                </a:moveTo>
                <a:cubicBezTo>
                  <a:pt x="1136" y="251"/>
                  <a:pt x="1136" y="251"/>
                  <a:pt x="1136" y="251"/>
                </a:cubicBezTo>
                <a:cubicBezTo>
                  <a:pt x="1134" y="253"/>
                  <a:pt x="1133" y="254"/>
                  <a:pt x="1131" y="255"/>
                </a:cubicBezTo>
                <a:cubicBezTo>
                  <a:pt x="1129" y="256"/>
                  <a:pt x="1126" y="256"/>
                  <a:pt x="1124" y="256"/>
                </a:cubicBezTo>
                <a:cubicBezTo>
                  <a:pt x="1121" y="256"/>
                  <a:pt x="1119" y="255"/>
                  <a:pt x="1118" y="253"/>
                </a:cubicBezTo>
                <a:cubicBezTo>
                  <a:pt x="1117" y="250"/>
                  <a:pt x="1116" y="247"/>
                  <a:pt x="1116" y="244"/>
                </a:cubicBezTo>
                <a:cubicBezTo>
                  <a:pt x="1119" y="244"/>
                  <a:pt x="1123" y="244"/>
                  <a:pt x="1126" y="242"/>
                </a:cubicBezTo>
                <a:cubicBezTo>
                  <a:pt x="1130" y="241"/>
                  <a:pt x="1133" y="240"/>
                  <a:pt x="1136" y="237"/>
                </a:cubicBezTo>
                <a:cubicBezTo>
                  <a:pt x="1138" y="235"/>
                  <a:pt x="1140" y="232"/>
                  <a:pt x="1140" y="229"/>
                </a:cubicBezTo>
                <a:cubicBezTo>
                  <a:pt x="1140" y="226"/>
                  <a:pt x="1139" y="224"/>
                  <a:pt x="1137" y="223"/>
                </a:cubicBezTo>
                <a:cubicBezTo>
                  <a:pt x="1135" y="221"/>
                  <a:pt x="1133" y="220"/>
                  <a:pt x="1130" y="220"/>
                </a:cubicBezTo>
                <a:cubicBezTo>
                  <a:pt x="1126" y="220"/>
                  <a:pt x="1122" y="221"/>
                  <a:pt x="1119" y="224"/>
                </a:cubicBezTo>
                <a:cubicBezTo>
                  <a:pt x="1116" y="226"/>
                  <a:pt x="1114" y="229"/>
                  <a:pt x="1112" y="233"/>
                </a:cubicBezTo>
                <a:cubicBezTo>
                  <a:pt x="1110" y="237"/>
                  <a:pt x="1109" y="241"/>
                  <a:pt x="1109" y="246"/>
                </a:cubicBezTo>
                <a:cubicBezTo>
                  <a:pt x="1109" y="248"/>
                  <a:pt x="1110" y="251"/>
                  <a:pt x="1111" y="253"/>
                </a:cubicBezTo>
                <a:cubicBezTo>
                  <a:pt x="1111" y="255"/>
                  <a:pt x="1113" y="257"/>
                  <a:pt x="1115" y="259"/>
                </a:cubicBezTo>
                <a:cubicBezTo>
                  <a:pt x="1117" y="260"/>
                  <a:pt x="1120" y="261"/>
                  <a:pt x="1123" y="261"/>
                </a:cubicBezTo>
                <a:cubicBezTo>
                  <a:pt x="1126" y="261"/>
                  <a:pt x="1129" y="260"/>
                  <a:pt x="1132" y="258"/>
                </a:cubicBezTo>
                <a:cubicBezTo>
                  <a:pt x="1135" y="257"/>
                  <a:pt x="1136" y="255"/>
                  <a:pt x="1138" y="253"/>
                </a:cubicBezTo>
                <a:close/>
                <a:moveTo>
                  <a:pt x="1128" y="224"/>
                </a:moveTo>
                <a:cubicBezTo>
                  <a:pt x="1130" y="224"/>
                  <a:pt x="1131" y="224"/>
                  <a:pt x="1132" y="225"/>
                </a:cubicBezTo>
                <a:cubicBezTo>
                  <a:pt x="1132" y="226"/>
                  <a:pt x="1133" y="228"/>
                  <a:pt x="1133" y="229"/>
                </a:cubicBezTo>
                <a:cubicBezTo>
                  <a:pt x="1133" y="232"/>
                  <a:pt x="1132" y="234"/>
                  <a:pt x="1130" y="235"/>
                </a:cubicBezTo>
                <a:cubicBezTo>
                  <a:pt x="1129" y="237"/>
                  <a:pt x="1126" y="238"/>
                  <a:pt x="1124" y="239"/>
                </a:cubicBezTo>
                <a:cubicBezTo>
                  <a:pt x="1121" y="240"/>
                  <a:pt x="1119" y="241"/>
                  <a:pt x="1116" y="241"/>
                </a:cubicBezTo>
                <a:cubicBezTo>
                  <a:pt x="1117" y="238"/>
                  <a:pt x="1117" y="236"/>
                  <a:pt x="1118" y="233"/>
                </a:cubicBezTo>
                <a:cubicBezTo>
                  <a:pt x="1119" y="230"/>
                  <a:pt x="1121" y="228"/>
                  <a:pt x="1122" y="226"/>
                </a:cubicBezTo>
                <a:cubicBezTo>
                  <a:pt x="1124" y="225"/>
                  <a:pt x="1126" y="224"/>
                  <a:pt x="1128" y="224"/>
                </a:cubicBezTo>
                <a:close/>
                <a:moveTo>
                  <a:pt x="1175" y="254"/>
                </a:moveTo>
                <a:cubicBezTo>
                  <a:pt x="1182" y="204"/>
                  <a:pt x="1182" y="204"/>
                  <a:pt x="1182" y="204"/>
                </a:cubicBezTo>
                <a:cubicBezTo>
                  <a:pt x="1181" y="204"/>
                  <a:pt x="1181" y="204"/>
                  <a:pt x="1181" y="204"/>
                </a:cubicBezTo>
                <a:cubicBezTo>
                  <a:pt x="1171" y="205"/>
                  <a:pt x="1171" y="205"/>
                  <a:pt x="1171" y="205"/>
                </a:cubicBezTo>
                <a:cubicBezTo>
                  <a:pt x="1170" y="207"/>
                  <a:pt x="1170" y="207"/>
                  <a:pt x="1170" y="207"/>
                </a:cubicBezTo>
                <a:cubicBezTo>
                  <a:pt x="1175" y="208"/>
                  <a:pt x="1175" y="208"/>
                  <a:pt x="1175" y="208"/>
                </a:cubicBezTo>
                <a:cubicBezTo>
                  <a:pt x="1173" y="221"/>
                  <a:pt x="1173" y="221"/>
                  <a:pt x="1173" y="221"/>
                </a:cubicBezTo>
                <a:cubicBezTo>
                  <a:pt x="1171" y="220"/>
                  <a:pt x="1169" y="220"/>
                  <a:pt x="1168" y="220"/>
                </a:cubicBezTo>
                <a:cubicBezTo>
                  <a:pt x="1163" y="220"/>
                  <a:pt x="1159" y="222"/>
                  <a:pt x="1156" y="224"/>
                </a:cubicBezTo>
                <a:cubicBezTo>
                  <a:pt x="1152" y="227"/>
                  <a:pt x="1150" y="230"/>
                  <a:pt x="1148" y="234"/>
                </a:cubicBezTo>
                <a:cubicBezTo>
                  <a:pt x="1146" y="238"/>
                  <a:pt x="1145" y="242"/>
                  <a:pt x="1145" y="246"/>
                </a:cubicBezTo>
                <a:cubicBezTo>
                  <a:pt x="1145" y="250"/>
                  <a:pt x="1146" y="254"/>
                  <a:pt x="1148" y="257"/>
                </a:cubicBezTo>
                <a:cubicBezTo>
                  <a:pt x="1150" y="259"/>
                  <a:pt x="1153" y="261"/>
                  <a:pt x="1157" y="261"/>
                </a:cubicBezTo>
                <a:cubicBezTo>
                  <a:pt x="1159" y="261"/>
                  <a:pt x="1162" y="260"/>
                  <a:pt x="1163" y="259"/>
                </a:cubicBezTo>
                <a:cubicBezTo>
                  <a:pt x="1165" y="258"/>
                  <a:pt x="1167" y="256"/>
                  <a:pt x="1168" y="255"/>
                </a:cubicBezTo>
                <a:cubicBezTo>
                  <a:pt x="1168" y="256"/>
                  <a:pt x="1168" y="256"/>
                  <a:pt x="1168" y="256"/>
                </a:cubicBezTo>
                <a:cubicBezTo>
                  <a:pt x="1168" y="259"/>
                  <a:pt x="1170" y="261"/>
                  <a:pt x="1173" y="261"/>
                </a:cubicBezTo>
                <a:cubicBezTo>
                  <a:pt x="1174" y="261"/>
                  <a:pt x="1176" y="260"/>
                  <a:pt x="1177" y="259"/>
                </a:cubicBezTo>
                <a:cubicBezTo>
                  <a:pt x="1178" y="258"/>
                  <a:pt x="1179" y="257"/>
                  <a:pt x="1180" y="256"/>
                </a:cubicBezTo>
                <a:cubicBezTo>
                  <a:pt x="1179" y="255"/>
                  <a:pt x="1179" y="255"/>
                  <a:pt x="1179" y="255"/>
                </a:cubicBezTo>
                <a:cubicBezTo>
                  <a:pt x="1178" y="256"/>
                  <a:pt x="1177" y="256"/>
                  <a:pt x="1176" y="256"/>
                </a:cubicBezTo>
                <a:cubicBezTo>
                  <a:pt x="1175" y="256"/>
                  <a:pt x="1175" y="256"/>
                  <a:pt x="1175" y="255"/>
                </a:cubicBezTo>
                <a:cubicBezTo>
                  <a:pt x="1175" y="254"/>
                  <a:pt x="1175" y="254"/>
                  <a:pt x="1175" y="254"/>
                </a:cubicBezTo>
                <a:close/>
                <a:moveTo>
                  <a:pt x="1172" y="225"/>
                </a:moveTo>
                <a:cubicBezTo>
                  <a:pt x="1169" y="250"/>
                  <a:pt x="1169" y="250"/>
                  <a:pt x="1169" y="250"/>
                </a:cubicBezTo>
                <a:cubicBezTo>
                  <a:pt x="1168" y="252"/>
                  <a:pt x="1166" y="253"/>
                  <a:pt x="1164" y="254"/>
                </a:cubicBezTo>
                <a:cubicBezTo>
                  <a:pt x="1163" y="256"/>
                  <a:pt x="1161" y="256"/>
                  <a:pt x="1159" y="256"/>
                </a:cubicBezTo>
                <a:cubicBezTo>
                  <a:pt x="1157" y="256"/>
                  <a:pt x="1155" y="255"/>
                  <a:pt x="1154" y="253"/>
                </a:cubicBezTo>
                <a:cubicBezTo>
                  <a:pt x="1153" y="252"/>
                  <a:pt x="1153" y="249"/>
                  <a:pt x="1153" y="246"/>
                </a:cubicBezTo>
                <a:cubicBezTo>
                  <a:pt x="1153" y="242"/>
                  <a:pt x="1153" y="239"/>
                  <a:pt x="1154" y="236"/>
                </a:cubicBezTo>
                <a:cubicBezTo>
                  <a:pt x="1155" y="232"/>
                  <a:pt x="1157" y="230"/>
                  <a:pt x="1159" y="227"/>
                </a:cubicBezTo>
                <a:cubicBezTo>
                  <a:pt x="1161" y="225"/>
                  <a:pt x="1164" y="224"/>
                  <a:pt x="1167" y="224"/>
                </a:cubicBezTo>
                <a:cubicBezTo>
                  <a:pt x="1169" y="224"/>
                  <a:pt x="1171" y="224"/>
                  <a:pt x="1172" y="225"/>
                </a:cubicBezTo>
                <a:close/>
                <a:moveTo>
                  <a:pt x="1198" y="254"/>
                </a:moveTo>
                <a:cubicBezTo>
                  <a:pt x="1202" y="221"/>
                  <a:pt x="1202" y="221"/>
                  <a:pt x="1202" y="221"/>
                </a:cubicBezTo>
                <a:cubicBezTo>
                  <a:pt x="1201" y="220"/>
                  <a:pt x="1201" y="220"/>
                  <a:pt x="1201" y="220"/>
                </a:cubicBezTo>
                <a:cubicBezTo>
                  <a:pt x="1191" y="222"/>
                  <a:pt x="1191" y="222"/>
                  <a:pt x="1191" y="222"/>
                </a:cubicBezTo>
                <a:cubicBezTo>
                  <a:pt x="1190" y="224"/>
                  <a:pt x="1190" y="224"/>
                  <a:pt x="1190" y="224"/>
                </a:cubicBezTo>
                <a:cubicBezTo>
                  <a:pt x="1195" y="226"/>
                  <a:pt x="1195" y="226"/>
                  <a:pt x="1195" y="226"/>
                </a:cubicBezTo>
                <a:cubicBezTo>
                  <a:pt x="1194" y="233"/>
                  <a:pt x="1193" y="239"/>
                  <a:pt x="1192" y="243"/>
                </a:cubicBezTo>
                <a:cubicBezTo>
                  <a:pt x="1191" y="251"/>
                  <a:pt x="1191" y="255"/>
                  <a:pt x="1191" y="256"/>
                </a:cubicBezTo>
                <a:cubicBezTo>
                  <a:pt x="1190" y="258"/>
                  <a:pt x="1191" y="259"/>
                  <a:pt x="1192" y="260"/>
                </a:cubicBezTo>
                <a:cubicBezTo>
                  <a:pt x="1192" y="260"/>
                  <a:pt x="1194" y="261"/>
                  <a:pt x="1195" y="261"/>
                </a:cubicBezTo>
                <a:cubicBezTo>
                  <a:pt x="1197" y="261"/>
                  <a:pt x="1199" y="260"/>
                  <a:pt x="1200" y="259"/>
                </a:cubicBezTo>
                <a:cubicBezTo>
                  <a:pt x="1202" y="258"/>
                  <a:pt x="1203" y="257"/>
                  <a:pt x="1203" y="256"/>
                </a:cubicBezTo>
                <a:cubicBezTo>
                  <a:pt x="1202" y="254"/>
                  <a:pt x="1202" y="254"/>
                  <a:pt x="1202" y="254"/>
                </a:cubicBezTo>
                <a:cubicBezTo>
                  <a:pt x="1202" y="255"/>
                  <a:pt x="1201" y="256"/>
                  <a:pt x="1200" y="256"/>
                </a:cubicBezTo>
                <a:cubicBezTo>
                  <a:pt x="1200" y="256"/>
                  <a:pt x="1199" y="256"/>
                  <a:pt x="1199" y="256"/>
                </a:cubicBezTo>
                <a:cubicBezTo>
                  <a:pt x="1198" y="256"/>
                  <a:pt x="1198" y="256"/>
                  <a:pt x="1198" y="256"/>
                </a:cubicBezTo>
                <a:cubicBezTo>
                  <a:pt x="1198" y="256"/>
                  <a:pt x="1198" y="255"/>
                  <a:pt x="1198" y="255"/>
                </a:cubicBezTo>
                <a:lnTo>
                  <a:pt x="1198" y="254"/>
                </a:lnTo>
                <a:close/>
                <a:moveTo>
                  <a:pt x="1200" y="213"/>
                </a:moveTo>
                <a:cubicBezTo>
                  <a:pt x="1201" y="213"/>
                  <a:pt x="1202" y="212"/>
                  <a:pt x="1203" y="211"/>
                </a:cubicBezTo>
                <a:cubicBezTo>
                  <a:pt x="1204" y="210"/>
                  <a:pt x="1205" y="209"/>
                  <a:pt x="1205" y="207"/>
                </a:cubicBezTo>
                <a:cubicBezTo>
                  <a:pt x="1205" y="206"/>
                  <a:pt x="1204" y="206"/>
                  <a:pt x="1204" y="205"/>
                </a:cubicBezTo>
                <a:cubicBezTo>
                  <a:pt x="1203" y="204"/>
                  <a:pt x="1202" y="204"/>
                  <a:pt x="1201" y="204"/>
                </a:cubicBezTo>
                <a:cubicBezTo>
                  <a:pt x="1200" y="204"/>
                  <a:pt x="1198" y="204"/>
                  <a:pt x="1198" y="205"/>
                </a:cubicBezTo>
                <a:cubicBezTo>
                  <a:pt x="1197" y="206"/>
                  <a:pt x="1196" y="207"/>
                  <a:pt x="1196" y="209"/>
                </a:cubicBezTo>
                <a:cubicBezTo>
                  <a:pt x="1196" y="210"/>
                  <a:pt x="1197" y="211"/>
                  <a:pt x="1197" y="212"/>
                </a:cubicBezTo>
                <a:cubicBezTo>
                  <a:pt x="1198" y="212"/>
                  <a:pt x="1199" y="213"/>
                  <a:pt x="1200" y="213"/>
                </a:cubicBezTo>
                <a:close/>
                <a:moveTo>
                  <a:pt x="1237" y="228"/>
                </a:moveTo>
                <a:cubicBezTo>
                  <a:pt x="1238" y="229"/>
                  <a:pt x="1238" y="229"/>
                  <a:pt x="1238" y="229"/>
                </a:cubicBezTo>
                <a:cubicBezTo>
                  <a:pt x="1240" y="222"/>
                  <a:pt x="1240" y="222"/>
                  <a:pt x="1240" y="222"/>
                </a:cubicBezTo>
                <a:cubicBezTo>
                  <a:pt x="1239" y="221"/>
                  <a:pt x="1238" y="221"/>
                  <a:pt x="1237" y="221"/>
                </a:cubicBezTo>
                <a:cubicBezTo>
                  <a:pt x="1235" y="220"/>
                  <a:pt x="1234" y="220"/>
                  <a:pt x="1232" y="220"/>
                </a:cubicBezTo>
                <a:cubicBezTo>
                  <a:pt x="1228" y="220"/>
                  <a:pt x="1224" y="221"/>
                  <a:pt x="1221" y="224"/>
                </a:cubicBezTo>
                <a:cubicBezTo>
                  <a:pt x="1218" y="227"/>
                  <a:pt x="1216" y="230"/>
                  <a:pt x="1214" y="234"/>
                </a:cubicBezTo>
                <a:cubicBezTo>
                  <a:pt x="1213" y="237"/>
                  <a:pt x="1212" y="241"/>
                  <a:pt x="1212" y="245"/>
                </a:cubicBezTo>
                <a:cubicBezTo>
                  <a:pt x="1212" y="250"/>
                  <a:pt x="1213" y="254"/>
                  <a:pt x="1215" y="257"/>
                </a:cubicBezTo>
                <a:cubicBezTo>
                  <a:pt x="1217" y="259"/>
                  <a:pt x="1220" y="261"/>
                  <a:pt x="1224" y="261"/>
                </a:cubicBezTo>
                <a:cubicBezTo>
                  <a:pt x="1227" y="261"/>
                  <a:pt x="1230" y="260"/>
                  <a:pt x="1232" y="259"/>
                </a:cubicBezTo>
                <a:cubicBezTo>
                  <a:pt x="1235" y="257"/>
                  <a:pt x="1236" y="256"/>
                  <a:pt x="1238" y="254"/>
                </a:cubicBezTo>
                <a:cubicBezTo>
                  <a:pt x="1236" y="252"/>
                  <a:pt x="1236" y="252"/>
                  <a:pt x="1236" y="252"/>
                </a:cubicBezTo>
                <a:cubicBezTo>
                  <a:pt x="1235" y="253"/>
                  <a:pt x="1233" y="254"/>
                  <a:pt x="1232" y="255"/>
                </a:cubicBezTo>
                <a:cubicBezTo>
                  <a:pt x="1230" y="256"/>
                  <a:pt x="1229" y="256"/>
                  <a:pt x="1227" y="256"/>
                </a:cubicBezTo>
                <a:cubicBezTo>
                  <a:pt x="1224" y="256"/>
                  <a:pt x="1222" y="255"/>
                  <a:pt x="1221" y="253"/>
                </a:cubicBezTo>
                <a:cubicBezTo>
                  <a:pt x="1220" y="251"/>
                  <a:pt x="1219" y="248"/>
                  <a:pt x="1219" y="244"/>
                </a:cubicBezTo>
                <a:cubicBezTo>
                  <a:pt x="1219" y="240"/>
                  <a:pt x="1219" y="237"/>
                  <a:pt x="1221" y="234"/>
                </a:cubicBezTo>
                <a:cubicBezTo>
                  <a:pt x="1222" y="231"/>
                  <a:pt x="1223" y="229"/>
                  <a:pt x="1225" y="227"/>
                </a:cubicBezTo>
                <a:cubicBezTo>
                  <a:pt x="1227" y="225"/>
                  <a:pt x="1229" y="225"/>
                  <a:pt x="1231" y="225"/>
                </a:cubicBezTo>
                <a:cubicBezTo>
                  <a:pt x="1232" y="225"/>
                  <a:pt x="1235" y="226"/>
                  <a:pt x="1237" y="228"/>
                </a:cubicBezTo>
                <a:close/>
                <a:moveTo>
                  <a:pt x="1255" y="254"/>
                </a:moveTo>
                <a:cubicBezTo>
                  <a:pt x="1260" y="221"/>
                  <a:pt x="1260" y="221"/>
                  <a:pt x="1260" y="221"/>
                </a:cubicBezTo>
                <a:cubicBezTo>
                  <a:pt x="1259" y="220"/>
                  <a:pt x="1259" y="220"/>
                  <a:pt x="1259" y="220"/>
                </a:cubicBezTo>
                <a:cubicBezTo>
                  <a:pt x="1249" y="222"/>
                  <a:pt x="1249" y="222"/>
                  <a:pt x="1249" y="222"/>
                </a:cubicBezTo>
                <a:cubicBezTo>
                  <a:pt x="1248" y="224"/>
                  <a:pt x="1248" y="224"/>
                  <a:pt x="1248" y="224"/>
                </a:cubicBezTo>
                <a:cubicBezTo>
                  <a:pt x="1253" y="226"/>
                  <a:pt x="1253" y="226"/>
                  <a:pt x="1253" y="226"/>
                </a:cubicBezTo>
                <a:cubicBezTo>
                  <a:pt x="1252" y="233"/>
                  <a:pt x="1251" y="239"/>
                  <a:pt x="1250" y="243"/>
                </a:cubicBezTo>
                <a:cubicBezTo>
                  <a:pt x="1249" y="251"/>
                  <a:pt x="1248" y="255"/>
                  <a:pt x="1248" y="256"/>
                </a:cubicBezTo>
                <a:cubicBezTo>
                  <a:pt x="1248" y="258"/>
                  <a:pt x="1249" y="259"/>
                  <a:pt x="1249" y="260"/>
                </a:cubicBezTo>
                <a:cubicBezTo>
                  <a:pt x="1250" y="260"/>
                  <a:pt x="1251" y="261"/>
                  <a:pt x="1253" y="261"/>
                </a:cubicBezTo>
                <a:cubicBezTo>
                  <a:pt x="1255" y="261"/>
                  <a:pt x="1256" y="260"/>
                  <a:pt x="1258" y="259"/>
                </a:cubicBezTo>
                <a:cubicBezTo>
                  <a:pt x="1259" y="258"/>
                  <a:pt x="1260" y="257"/>
                  <a:pt x="1261" y="256"/>
                </a:cubicBezTo>
                <a:cubicBezTo>
                  <a:pt x="1260" y="254"/>
                  <a:pt x="1260" y="254"/>
                  <a:pt x="1260" y="254"/>
                </a:cubicBezTo>
                <a:cubicBezTo>
                  <a:pt x="1259" y="255"/>
                  <a:pt x="1259" y="256"/>
                  <a:pt x="1258" y="256"/>
                </a:cubicBezTo>
                <a:cubicBezTo>
                  <a:pt x="1258" y="256"/>
                  <a:pt x="1257" y="256"/>
                  <a:pt x="1256" y="256"/>
                </a:cubicBezTo>
                <a:cubicBezTo>
                  <a:pt x="1256" y="256"/>
                  <a:pt x="1256" y="256"/>
                  <a:pt x="1256" y="256"/>
                </a:cubicBezTo>
                <a:cubicBezTo>
                  <a:pt x="1255" y="256"/>
                  <a:pt x="1255" y="255"/>
                  <a:pt x="1255" y="255"/>
                </a:cubicBezTo>
                <a:lnTo>
                  <a:pt x="1255" y="254"/>
                </a:lnTo>
                <a:close/>
                <a:moveTo>
                  <a:pt x="1258" y="213"/>
                </a:moveTo>
                <a:cubicBezTo>
                  <a:pt x="1259" y="213"/>
                  <a:pt x="1260" y="212"/>
                  <a:pt x="1261" y="211"/>
                </a:cubicBezTo>
                <a:cubicBezTo>
                  <a:pt x="1262" y="210"/>
                  <a:pt x="1262" y="209"/>
                  <a:pt x="1262" y="207"/>
                </a:cubicBezTo>
                <a:cubicBezTo>
                  <a:pt x="1262" y="206"/>
                  <a:pt x="1262" y="206"/>
                  <a:pt x="1261" y="205"/>
                </a:cubicBezTo>
                <a:cubicBezTo>
                  <a:pt x="1261" y="204"/>
                  <a:pt x="1260" y="204"/>
                  <a:pt x="1259" y="204"/>
                </a:cubicBezTo>
                <a:cubicBezTo>
                  <a:pt x="1257" y="204"/>
                  <a:pt x="1256" y="204"/>
                  <a:pt x="1255" y="205"/>
                </a:cubicBezTo>
                <a:cubicBezTo>
                  <a:pt x="1254" y="206"/>
                  <a:pt x="1254" y="207"/>
                  <a:pt x="1254" y="209"/>
                </a:cubicBezTo>
                <a:cubicBezTo>
                  <a:pt x="1254" y="210"/>
                  <a:pt x="1254" y="211"/>
                  <a:pt x="1255" y="212"/>
                </a:cubicBezTo>
                <a:cubicBezTo>
                  <a:pt x="1256" y="212"/>
                  <a:pt x="1257" y="213"/>
                  <a:pt x="1258" y="213"/>
                </a:cubicBezTo>
                <a:close/>
                <a:moveTo>
                  <a:pt x="1282" y="229"/>
                </a:moveTo>
                <a:cubicBezTo>
                  <a:pt x="1283" y="221"/>
                  <a:pt x="1283" y="221"/>
                  <a:pt x="1283" y="221"/>
                </a:cubicBezTo>
                <a:cubicBezTo>
                  <a:pt x="1281" y="220"/>
                  <a:pt x="1281" y="220"/>
                  <a:pt x="1281" y="220"/>
                </a:cubicBezTo>
                <a:cubicBezTo>
                  <a:pt x="1273" y="222"/>
                  <a:pt x="1273" y="222"/>
                  <a:pt x="1273" y="222"/>
                </a:cubicBezTo>
                <a:cubicBezTo>
                  <a:pt x="1272" y="224"/>
                  <a:pt x="1272" y="224"/>
                  <a:pt x="1272" y="224"/>
                </a:cubicBezTo>
                <a:cubicBezTo>
                  <a:pt x="1275" y="226"/>
                  <a:pt x="1275" y="226"/>
                  <a:pt x="1275" y="226"/>
                </a:cubicBezTo>
                <a:cubicBezTo>
                  <a:pt x="1271" y="260"/>
                  <a:pt x="1271" y="260"/>
                  <a:pt x="1271" y="260"/>
                </a:cubicBezTo>
                <a:cubicBezTo>
                  <a:pt x="1278" y="260"/>
                  <a:pt x="1278" y="260"/>
                  <a:pt x="1278" y="260"/>
                </a:cubicBezTo>
                <a:cubicBezTo>
                  <a:pt x="1281" y="235"/>
                  <a:pt x="1281" y="235"/>
                  <a:pt x="1281" y="235"/>
                </a:cubicBezTo>
                <a:cubicBezTo>
                  <a:pt x="1283" y="232"/>
                  <a:pt x="1285" y="230"/>
                  <a:pt x="1287" y="228"/>
                </a:cubicBezTo>
                <a:cubicBezTo>
                  <a:pt x="1289" y="226"/>
                  <a:pt x="1291" y="225"/>
                  <a:pt x="1293" y="225"/>
                </a:cubicBezTo>
                <a:cubicBezTo>
                  <a:pt x="1295" y="225"/>
                  <a:pt x="1296" y="226"/>
                  <a:pt x="1297" y="226"/>
                </a:cubicBezTo>
                <a:cubicBezTo>
                  <a:pt x="1297" y="227"/>
                  <a:pt x="1298" y="229"/>
                  <a:pt x="1298" y="231"/>
                </a:cubicBezTo>
                <a:cubicBezTo>
                  <a:pt x="1298" y="233"/>
                  <a:pt x="1297" y="234"/>
                  <a:pt x="1297" y="236"/>
                </a:cubicBezTo>
                <a:cubicBezTo>
                  <a:pt x="1297" y="238"/>
                  <a:pt x="1297" y="240"/>
                  <a:pt x="1296" y="243"/>
                </a:cubicBezTo>
                <a:cubicBezTo>
                  <a:pt x="1296" y="245"/>
                  <a:pt x="1296" y="245"/>
                  <a:pt x="1296" y="245"/>
                </a:cubicBezTo>
                <a:cubicBezTo>
                  <a:pt x="1295" y="248"/>
                  <a:pt x="1295" y="248"/>
                  <a:pt x="1295" y="248"/>
                </a:cubicBezTo>
                <a:cubicBezTo>
                  <a:pt x="1294" y="252"/>
                  <a:pt x="1294" y="255"/>
                  <a:pt x="1294" y="256"/>
                </a:cubicBezTo>
                <a:cubicBezTo>
                  <a:pt x="1294" y="259"/>
                  <a:pt x="1295" y="261"/>
                  <a:pt x="1298" y="261"/>
                </a:cubicBezTo>
                <a:cubicBezTo>
                  <a:pt x="1300" y="261"/>
                  <a:pt x="1301" y="260"/>
                  <a:pt x="1302" y="260"/>
                </a:cubicBezTo>
                <a:cubicBezTo>
                  <a:pt x="1303" y="259"/>
                  <a:pt x="1304" y="259"/>
                  <a:pt x="1305" y="258"/>
                </a:cubicBezTo>
                <a:cubicBezTo>
                  <a:pt x="1305" y="258"/>
                  <a:pt x="1306" y="257"/>
                  <a:pt x="1306" y="257"/>
                </a:cubicBezTo>
                <a:cubicBezTo>
                  <a:pt x="1305" y="255"/>
                  <a:pt x="1305" y="255"/>
                  <a:pt x="1305" y="255"/>
                </a:cubicBezTo>
                <a:cubicBezTo>
                  <a:pt x="1304" y="256"/>
                  <a:pt x="1303" y="256"/>
                  <a:pt x="1302" y="256"/>
                </a:cubicBezTo>
                <a:cubicBezTo>
                  <a:pt x="1301" y="256"/>
                  <a:pt x="1301" y="256"/>
                  <a:pt x="1301" y="255"/>
                </a:cubicBezTo>
                <a:cubicBezTo>
                  <a:pt x="1301" y="253"/>
                  <a:pt x="1301" y="250"/>
                  <a:pt x="1302" y="246"/>
                </a:cubicBezTo>
                <a:cubicBezTo>
                  <a:pt x="1303" y="243"/>
                  <a:pt x="1303" y="243"/>
                  <a:pt x="1303" y="243"/>
                </a:cubicBezTo>
                <a:cubicBezTo>
                  <a:pt x="1303" y="241"/>
                  <a:pt x="1303" y="241"/>
                  <a:pt x="1303" y="241"/>
                </a:cubicBezTo>
                <a:cubicBezTo>
                  <a:pt x="1304" y="236"/>
                  <a:pt x="1305" y="232"/>
                  <a:pt x="1305" y="230"/>
                </a:cubicBezTo>
                <a:cubicBezTo>
                  <a:pt x="1305" y="227"/>
                  <a:pt x="1304" y="224"/>
                  <a:pt x="1302" y="223"/>
                </a:cubicBezTo>
                <a:cubicBezTo>
                  <a:pt x="1301" y="221"/>
                  <a:pt x="1299" y="220"/>
                  <a:pt x="1296" y="220"/>
                </a:cubicBezTo>
                <a:cubicBezTo>
                  <a:pt x="1294" y="220"/>
                  <a:pt x="1291" y="221"/>
                  <a:pt x="1289" y="223"/>
                </a:cubicBezTo>
                <a:cubicBezTo>
                  <a:pt x="1286" y="224"/>
                  <a:pt x="1284" y="227"/>
                  <a:pt x="1282" y="229"/>
                </a:cubicBezTo>
                <a:close/>
                <a:moveTo>
                  <a:pt x="1342" y="253"/>
                </a:moveTo>
                <a:cubicBezTo>
                  <a:pt x="1340" y="251"/>
                  <a:pt x="1340" y="251"/>
                  <a:pt x="1340" y="251"/>
                </a:cubicBezTo>
                <a:cubicBezTo>
                  <a:pt x="1339" y="253"/>
                  <a:pt x="1337" y="254"/>
                  <a:pt x="1335" y="255"/>
                </a:cubicBezTo>
                <a:cubicBezTo>
                  <a:pt x="1333" y="256"/>
                  <a:pt x="1331" y="256"/>
                  <a:pt x="1329" y="256"/>
                </a:cubicBezTo>
                <a:cubicBezTo>
                  <a:pt x="1326" y="256"/>
                  <a:pt x="1323" y="255"/>
                  <a:pt x="1322" y="253"/>
                </a:cubicBezTo>
                <a:cubicBezTo>
                  <a:pt x="1321" y="250"/>
                  <a:pt x="1320" y="247"/>
                  <a:pt x="1320" y="244"/>
                </a:cubicBezTo>
                <a:cubicBezTo>
                  <a:pt x="1323" y="244"/>
                  <a:pt x="1327" y="244"/>
                  <a:pt x="1330" y="242"/>
                </a:cubicBezTo>
                <a:cubicBezTo>
                  <a:pt x="1334" y="241"/>
                  <a:pt x="1337" y="240"/>
                  <a:pt x="1340" y="237"/>
                </a:cubicBezTo>
                <a:cubicBezTo>
                  <a:pt x="1342" y="235"/>
                  <a:pt x="1344" y="232"/>
                  <a:pt x="1344" y="229"/>
                </a:cubicBezTo>
                <a:cubicBezTo>
                  <a:pt x="1344" y="226"/>
                  <a:pt x="1343" y="224"/>
                  <a:pt x="1341" y="223"/>
                </a:cubicBezTo>
                <a:cubicBezTo>
                  <a:pt x="1340" y="221"/>
                  <a:pt x="1337" y="220"/>
                  <a:pt x="1334" y="220"/>
                </a:cubicBezTo>
                <a:cubicBezTo>
                  <a:pt x="1330" y="220"/>
                  <a:pt x="1326" y="221"/>
                  <a:pt x="1323" y="224"/>
                </a:cubicBezTo>
                <a:cubicBezTo>
                  <a:pt x="1320" y="226"/>
                  <a:pt x="1318" y="229"/>
                  <a:pt x="1316" y="233"/>
                </a:cubicBezTo>
                <a:cubicBezTo>
                  <a:pt x="1314" y="237"/>
                  <a:pt x="1313" y="241"/>
                  <a:pt x="1313" y="246"/>
                </a:cubicBezTo>
                <a:cubicBezTo>
                  <a:pt x="1313" y="248"/>
                  <a:pt x="1314" y="251"/>
                  <a:pt x="1315" y="253"/>
                </a:cubicBezTo>
                <a:cubicBezTo>
                  <a:pt x="1316" y="255"/>
                  <a:pt x="1317" y="257"/>
                  <a:pt x="1319" y="259"/>
                </a:cubicBezTo>
                <a:cubicBezTo>
                  <a:pt x="1321" y="260"/>
                  <a:pt x="1324" y="261"/>
                  <a:pt x="1327" y="261"/>
                </a:cubicBezTo>
                <a:cubicBezTo>
                  <a:pt x="1330" y="261"/>
                  <a:pt x="1333" y="260"/>
                  <a:pt x="1336" y="258"/>
                </a:cubicBezTo>
                <a:cubicBezTo>
                  <a:pt x="1339" y="257"/>
                  <a:pt x="1341" y="255"/>
                  <a:pt x="1342" y="253"/>
                </a:cubicBezTo>
                <a:close/>
                <a:moveTo>
                  <a:pt x="1332" y="224"/>
                </a:moveTo>
                <a:cubicBezTo>
                  <a:pt x="1334" y="224"/>
                  <a:pt x="1335" y="224"/>
                  <a:pt x="1336" y="225"/>
                </a:cubicBezTo>
                <a:cubicBezTo>
                  <a:pt x="1337" y="226"/>
                  <a:pt x="1337" y="228"/>
                  <a:pt x="1337" y="229"/>
                </a:cubicBezTo>
                <a:cubicBezTo>
                  <a:pt x="1337" y="232"/>
                  <a:pt x="1336" y="234"/>
                  <a:pt x="1334" y="235"/>
                </a:cubicBezTo>
                <a:cubicBezTo>
                  <a:pt x="1333" y="237"/>
                  <a:pt x="1331" y="238"/>
                  <a:pt x="1328" y="239"/>
                </a:cubicBezTo>
                <a:cubicBezTo>
                  <a:pt x="1325" y="240"/>
                  <a:pt x="1323" y="241"/>
                  <a:pt x="1321" y="241"/>
                </a:cubicBezTo>
                <a:cubicBezTo>
                  <a:pt x="1321" y="238"/>
                  <a:pt x="1321" y="236"/>
                  <a:pt x="1322" y="233"/>
                </a:cubicBezTo>
                <a:cubicBezTo>
                  <a:pt x="1323" y="230"/>
                  <a:pt x="1325" y="228"/>
                  <a:pt x="1326" y="226"/>
                </a:cubicBezTo>
                <a:cubicBezTo>
                  <a:pt x="1328" y="225"/>
                  <a:pt x="1330" y="224"/>
                  <a:pt x="1332" y="2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3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nten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95450"/>
            <a:ext cx="2359152" cy="2913827"/>
          </a:xfrm>
        </p:spPr>
        <p:txBody>
          <a:bodyPr/>
          <a:lstStyle>
            <a:lvl1pPr marL="173038" indent="-173038">
              <a:lnSpc>
                <a:spcPct val="100000"/>
              </a:lnSpc>
              <a:spcBef>
                <a:spcPts val="600"/>
              </a:spcBef>
              <a:defRPr sz="1200"/>
            </a:lvl1pPr>
            <a:lvl2pPr marL="344488" indent="-171450">
              <a:lnSpc>
                <a:spcPct val="100000"/>
              </a:lnSpc>
              <a:spcBef>
                <a:spcPts val="300"/>
              </a:spcBef>
              <a:defRPr sz="1100"/>
            </a:lvl2pPr>
            <a:lvl3pPr marL="517525" indent="-173038">
              <a:lnSpc>
                <a:spcPct val="100000"/>
              </a:lnSpc>
              <a:spcBef>
                <a:spcPts val="300"/>
              </a:spcBef>
              <a:defRPr sz="1000"/>
            </a:lvl3pPr>
            <a:lvl4pPr marL="690563" indent="-173038">
              <a:lnSpc>
                <a:spcPct val="100000"/>
              </a:lnSpc>
              <a:spcBef>
                <a:spcPts val="300"/>
              </a:spcBef>
              <a:defRPr sz="900"/>
            </a:lvl4pPr>
            <a:lvl5pPr marL="854075" indent="-163513">
              <a:lnSpc>
                <a:spcPct val="100000"/>
              </a:lnSpc>
              <a:spcBef>
                <a:spcPts val="300"/>
              </a:spcBef>
              <a:defRPr sz="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CECDB5-813F-44A7-A308-C2E59BAB215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74314" y="1695450"/>
            <a:ext cx="2359152" cy="2913827"/>
          </a:xfrm>
        </p:spPr>
        <p:txBody>
          <a:bodyPr/>
          <a:lstStyle>
            <a:lvl1pPr marL="173038" indent="-173038">
              <a:lnSpc>
                <a:spcPct val="100000"/>
              </a:lnSpc>
              <a:spcBef>
                <a:spcPts val="600"/>
              </a:spcBef>
              <a:defRPr sz="1200"/>
            </a:lvl1pPr>
            <a:lvl2pPr marL="344488" indent="-171450">
              <a:lnSpc>
                <a:spcPct val="100000"/>
              </a:lnSpc>
              <a:spcBef>
                <a:spcPts val="300"/>
              </a:spcBef>
              <a:defRPr sz="1100"/>
            </a:lvl2pPr>
            <a:lvl3pPr marL="517525" indent="-173038">
              <a:lnSpc>
                <a:spcPct val="100000"/>
              </a:lnSpc>
              <a:spcBef>
                <a:spcPts val="300"/>
              </a:spcBef>
              <a:defRPr sz="1000"/>
            </a:lvl3pPr>
            <a:lvl4pPr marL="690563" indent="-173038">
              <a:lnSpc>
                <a:spcPct val="100000"/>
              </a:lnSpc>
              <a:spcBef>
                <a:spcPts val="300"/>
              </a:spcBef>
              <a:defRPr sz="900"/>
            </a:lvl4pPr>
            <a:lvl5pPr marL="854075" indent="-163513">
              <a:lnSpc>
                <a:spcPct val="100000"/>
              </a:lnSpc>
              <a:spcBef>
                <a:spcPts val="300"/>
              </a:spcBef>
              <a:defRPr sz="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596E2F6-FF82-441A-919C-438C1BEE4F3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053327" y="1695450"/>
            <a:ext cx="2359152" cy="2913827"/>
          </a:xfrm>
        </p:spPr>
        <p:txBody>
          <a:bodyPr/>
          <a:lstStyle>
            <a:lvl1pPr marL="173038" indent="-173038">
              <a:lnSpc>
                <a:spcPct val="100000"/>
              </a:lnSpc>
              <a:spcBef>
                <a:spcPts val="600"/>
              </a:spcBef>
              <a:defRPr sz="1200"/>
            </a:lvl1pPr>
            <a:lvl2pPr marL="344488" indent="-171450">
              <a:lnSpc>
                <a:spcPct val="100000"/>
              </a:lnSpc>
              <a:spcBef>
                <a:spcPts val="300"/>
              </a:spcBef>
              <a:defRPr sz="1100"/>
            </a:lvl2pPr>
            <a:lvl3pPr marL="517525" indent="-173038">
              <a:lnSpc>
                <a:spcPct val="100000"/>
              </a:lnSpc>
              <a:spcBef>
                <a:spcPts val="300"/>
              </a:spcBef>
              <a:defRPr sz="1000"/>
            </a:lvl3pPr>
            <a:lvl4pPr marL="690563" indent="-173038">
              <a:lnSpc>
                <a:spcPct val="100000"/>
              </a:lnSpc>
              <a:spcBef>
                <a:spcPts val="300"/>
              </a:spcBef>
              <a:defRPr sz="900"/>
            </a:lvl4pPr>
            <a:lvl5pPr marL="854075" indent="-163513">
              <a:lnSpc>
                <a:spcPct val="100000"/>
              </a:lnSpc>
              <a:spcBef>
                <a:spcPts val="300"/>
              </a:spcBef>
              <a:defRPr sz="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2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epartment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FB1027-BCD9-449C-A98B-33364CB17664}"/>
              </a:ext>
            </a:extLst>
          </p:cNvPr>
          <p:cNvSpPr/>
          <p:nvPr userDrawn="1"/>
        </p:nvSpPr>
        <p:spPr>
          <a:xfrm>
            <a:off x="-69742" y="0"/>
            <a:ext cx="4395557" cy="442476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5" y="328422"/>
            <a:ext cx="3607288" cy="913396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789" y="1695450"/>
            <a:ext cx="3607288" cy="2357357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2"/>
                </a:solidFill>
                <a:latin typeface="+mj-lt"/>
              </a:defRPr>
            </a:lvl1pPr>
            <a:lvl2pPr marL="234950" indent="-234950">
              <a:buFont typeface="Arial" panose="020B0604020202020204" pitchFamily="34" charset="0"/>
              <a:buChar char="•"/>
              <a:defRPr sz="1400"/>
            </a:lvl2pPr>
            <a:lvl3pPr marL="457200" indent="-222250">
              <a:buFont typeface="Arial" panose="020B0604020202020204" pitchFamily="34" charset="0"/>
              <a:buChar char="–"/>
              <a:defRPr sz="1200"/>
            </a:lvl3pPr>
            <a:lvl4pPr marL="692150" indent="-234950">
              <a:buNone/>
              <a:defRPr sz="1100"/>
            </a:lvl4pPr>
            <a:lvl5pPr marL="914400" indent="-222250"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A822995-1844-4B85-89FD-F70A7096EEB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89232" y="785446"/>
            <a:ext cx="3607288" cy="3639319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1800"/>
              </a:spcAft>
              <a:buNone/>
              <a:defRPr sz="1050"/>
            </a:lvl1pPr>
            <a:lvl2pPr marL="117475" indent="-117475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1050"/>
            </a:lvl2pPr>
            <a:lvl3pPr>
              <a:defRPr sz="900"/>
            </a:lvl3pPr>
            <a:lvl4pPr>
              <a:defRPr sz="8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420815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epartment description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FB1027-BCD9-449C-A98B-33364CB17664}"/>
              </a:ext>
            </a:extLst>
          </p:cNvPr>
          <p:cNvSpPr/>
          <p:nvPr userDrawn="1"/>
        </p:nvSpPr>
        <p:spPr>
          <a:xfrm>
            <a:off x="0" y="0"/>
            <a:ext cx="4325815" cy="4401519"/>
          </a:xfrm>
          <a:prstGeom prst="rect">
            <a:avLst/>
          </a:prstGeom>
          <a:solidFill>
            <a:srgbClr val="315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5" y="328422"/>
            <a:ext cx="3607288" cy="913396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789" y="1695450"/>
            <a:ext cx="3607288" cy="2357357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1pPr>
            <a:lvl2pPr marL="234950" indent="-2349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457200" indent="-222250">
              <a:buFont typeface="Arial" panose="020B0604020202020204" pitchFamily="34" charset="0"/>
              <a:buChar char="–"/>
              <a:defRPr sz="1200">
                <a:solidFill>
                  <a:schemeClr val="bg1"/>
                </a:solidFill>
              </a:defRPr>
            </a:lvl3pPr>
            <a:lvl4pPr marL="692150" indent="-234950">
              <a:buNone/>
              <a:defRPr sz="1100">
                <a:solidFill>
                  <a:schemeClr val="bg1"/>
                </a:solidFill>
              </a:defRPr>
            </a:lvl4pPr>
            <a:lvl5pPr marL="914400" indent="-22225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A822995-1844-4B85-89FD-F70A7096EEB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89232" y="785446"/>
            <a:ext cx="3607288" cy="3616073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1800"/>
              </a:spcAft>
              <a:buNone/>
              <a:defRPr sz="1050"/>
            </a:lvl1pPr>
            <a:lvl2pPr marL="117475" indent="-117475">
              <a:lnSpc>
                <a:spcPct val="10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1050"/>
            </a:lvl2pPr>
            <a:lvl3pPr>
              <a:defRPr sz="900"/>
            </a:lvl3pPr>
            <a:lvl4pPr>
              <a:defRPr sz="8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530578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DC0698F-EBDF-49FA-A73A-1B335440AF1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143500"/>
          </a:xfrm>
          <a:solidFill>
            <a:schemeClr val="bg2">
              <a:lumMod val="90000"/>
            </a:schemeClr>
          </a:solidFill>
        </p:spPr>
        <p:txBody>
          <a:bodyPr tIns="155448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719527-7B7D-4A2D-ABD1-359B6741A7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B0A5C7A-CAA8-43DD-B541-DCF02544DCA8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44391" y="4795467"/>
            <a:ext cx="1252024" cy="234457"/>
          </a:xfrm>
          <a:custGeom>
            <a:avLst/>
            <a:gdLst>
              <a:gd name="T0" fmla="*/ 225 w 1440"/>
              <a:gd name="T1" fmla="*/ 110 h 267"/>
              <a:gd name="T2" fmla="*/ 317 w 1440"/>
              <a:gd name="T3" fmla="*/ 7 h 267"/>
              <a:gd name="T4" fmla="*/ 475 w 1440"/>
              <a:gd name="T5" fmla="*/ 19 h 267"/>
              <a:gd name="T6" fmla="*/ 830 w 1440"/>
              <a:gd name="T7" fmla="*/ 7 h 267"/>
              <a:gd name="T8" fmla="*/ 130 w 1440"/>
              <a:gd name="T9" fmla="*/ 210 h 267"/>
              <a:gd name="T10" fmla="*/ 437 w 1440"/>
              <a:gd name="T11" fmla="*/ 209 h 267"/>
              <a:gd name="T12" fmla="*/ 493 w 1440"/>
              <a:gd name="T13" fmla="*/ 198 h 267"/>
              <a:gd name="T14" fmla="*/ 866 w 1440"/>
              <a:gd name="T15" fmla="*/ 171 h 267"/>
              <a:gd name="T16" fmla="*/ 737 w 1440"/>
              <a:gd name="T17" fmla="*/ 261 h 267"/>
              <a:gd name="T18" fmla="*/ 958 w 1440"/>
              <a:gd name="T19" fmla="*/ 172 h 267"/>
              <a:gd name="T20" fmla="*/ 906 w 1440"/>
              <a:gd name="T21" fmla="*/ 254 h 267"/>
              <a:gd name="T22" fmla="*/ 309 w 1440"/>
              <a:gd name="T23" fmla="*/ 260 h 267"/>
              <a:gd name="T24" fmla="*/ 1053 w 1440"/>
              <a:gd name="T25" fmla="*/ 31 h 267"/>
              <a:gd name="T26" fmla="*/ 1075 w 1440"/>
              <a:gd name="T27" fmla="*/ 44 h 267"/>
              <a:gd name="T28" fmla="*/ 1091 w 1440"/>
              <a:gd name="T29" fmla="*/ 22 h 267"/>
              <a:gd name="T30" fmla="*/ 1107 w 1440"/>
              <a:gd name="T31" fmla="*/ 27 h 267"/>
              <a:gd name="T32" fmla="*/ 1125 w 1440"/>
              <a:gd name="T33" fmla="*/ 55 h 267"/>
              <a:gd name="T34" fmla="*/ 1159 w 1440"/>
              <a:gd name="T35" fmla="*/ 53 h 267"/>
              <a:gd name="T36" fmla="*/ 1160 w 1440"/>
              <a:gd name="T37" fmla="*/ 57 h 267"/>
              <a:gd name="T38" fmla="*/ 1177 w 1440"/>
              <a:gd name="T39" fmla="*/ 23 h 267"/>
              <a:gd name="T40" fmla="*/ 1207 w 1440"/>
              <a:gd name="T41" fmla="*/ 58 h 267"/>
              <a:gd name="T42" fmla="*/ 1245 w 1440"/>
              <a:gd name="T43" fmla="*/ 27 h 267"/>
              <a:gd name="T44" fmla="*/ 1225 w 1440"/>
              <a:gd name="T45" fmla="*/ 43 h 267"/>
              <a:gd name="T46" fmla="*/ 1271 w 1440"/>
              <a:gd name="T47" fmla="*/ 19 h 267"/>
              <a:gd name="T48" fmla="*/ 1259 w 1440"/>
              <a:gd name="T49" fmla="*/ 32 h 267"/>
              <a:gd name="T50" fmla="*/ 1290 w 1440"/>
              <a:gd name="T51" fmla="*/ 54 h 267"/>
              <a:gd name="T52" fmla="*/ 1310 w 1440"/>
              <a:gd name="T53" fmla="*/ 25 h 267"/>
              <a:gd name="T54" fmla="*/ 1059 w 1440"/>
              <a:gd name="T55" fmla="*/ 110 h 267"/>
              <a:gd name="T56" fmla="*/ 1099 w 1440"/>
              <a:gd name="T57" fmla="*/ 134 h 267"/>
              <a:gd name="T58" fmla="*/ 1120 w 1440"/>
              <a:gd name="T59" fmla="*/ 156 h 267"/>
              <a:gd name="T60" fmla="*/ 1141 w 1440"/>
              <a:gd name="T61" fmla="*/ 123 h 267"/>
              <a:gd name="T62" fmla="*/ 1148 w 1440"/>
              <a:gd name="T63" fmla="*/ 175 h 267"/>
              <a:gd name="T64" fmla="*/ 1184 w 1440"/>
              <a:gd name="T65" fmla="*/ 119 h 267"/>
              <a:gd name="T66" fmla="*/ 1181 w 1440"/>
              <a:gd name="T67" fmla="*/ 153 h 267"/>
              <a:gd name="T68" fmla="*/ 1201 w 1440"/>
              <a:gd name="T69" fmla="*/ 125 h 267"/>
              <a:gd name="T70" fmla="*/ 1230 w 1440"/>
              <a:gd name="T71" fmla="*/ 157 h 267"/>
              <a:gd name="T72" fmla="*/ 1260 w 1440"/>
              <a:gd name="T73" fmla="*/ 154 h 267"/>
              <a:gd name="T74" fmla="*/ 1261 w 1440"/>
              <a:gd name="T75" fmla="*/ 158 h 267"/>
              <a:gd name="T76" fmla="*/ 1284 w 1440"/>
              <a:gd name="T77" fmla="*/ 152 h 267"/>
              <a:gd name="T78" fmla="*/ 1294 w 1440"/>
              <a:gd name="T79" fmla="*/ 123 h 267"/>
              <a:gd name="T80" fmla="*/ 1317 w 1440"/>
              <a:gd name="T81" fmla="*/ 125 h 267"/>
              <a:gd name="T82" fmla="*/ 1342 w 1440"/>
              <a:gd name="T83" fmla="*/ 121 h 267"/>
              <a:gd name="T84" fmla="*/ 1351 w 1440"/>
              <a:gd name="T85" fmla="*/ 112 h 267"/>
              <a:gd name="T86" fmla="*/ 1364 w 1440"/>
              <a:gd name="T87" fmla="*/ 159 h 267"/>
              <a:gd name="T88" fmla="*/ 1399 w 1440"/>
              <a:gd name="T89" fmla="*/ 156 h 267"/>
              <a:gd name="T90" fmla="*/ 1432 w 1440"/>
              <a:gd name="T91" fmla="*/ 120 h 267"/>
              <a:gd name="T92" fmla="*/ 1410 w 1440"/>
              <a:gd name="T93" fmla="*/ 176 h 267"/>
              <a:gd name="T94" fmla="*/ 1076 w 1440"/>
              <a:gd name="T95" fmla="*/ 242 h 267"/>
              <a:gd name="T96" fmla="*/ 1062 w 1440"/>
              <a:gd name="T97" fmla="*/ 225 h 267"/>
              <a:gd name="T98" fmla="*/ 1091 w 1440"/>
              <a:gd name="T99" fmla="*/ 208 h 267"/>
              <a:gd name="T100" fmla="*/ 1112 w 1440"/>
              <a:gd name="T101" fmla="*/ 233 h 267"/>
              <a:gd name="T102" fmla="*/ 1128 w 1440"/>
              <a:gd name="T103" fmla="*/ 224 h 267"/>
              <a:gd name="T104" fmla="*/ 1168 w 1440"/>
              <a:gd name="T105" fmla="*/ 255 h 267"/>
              <a:gd name="T106" fmla="*/ 1154 w 1440"/>
              <a:gd name="T107" fmla="*/ 236 h 267"/>
              <a:gd name="T108" fmla="*/ 1203 w 1440"/>
              <a:gd name="T109" fmla="*/ 256 h 267"/>
              <a:gd name="T110" fmla="*/ 1200 w 1440"/>
              <a:gd name="T111" fmla="*/ 213 h 267"/>
              <a:gd name="T112" fmla="*/ 1227 w 1440"/>
              <a:gd name="T113" fmla="*/ 256 h 267"/>
              <a:gd name="T114" fmla="*/ 1249 w 1440"/>
              <a:gd name="T115" fmla="*/ 260 h 267"/>
              <a:gd name="T116" fmla="*/ 1255 w 1440"/>
              <a:gd name="T117" fmla="*/ 205 h 267"/>
              <a:gd name="T118" fmla="*/ 1297 w 1440"/>
              <a:gd name="T119" fmla="*/ 226 h 267"/>
              <a:gd name="T120" fmla="*/ 1303 w 1440"/>
              <a:gd name="T121" fmla="*/ 243 h 267"/>
              <a:gd name="T122" fmla="*/ 1344 w 1440"/>
              <a:gd name="T123" fmla="*/ 229 h 267"/>
              <a:gd name="T124" fmla="*/ 1328 w 1440"/>
              <a:gd name="T125" fmla="*/ 239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440" h="267">
                <a:moveTo>
                  <a:pt x="17" y="110"/>
                </a:moveTo>
                <a:cubicBezTo>
                  <a:pt x="3" y="110"/>
                  <a:pt x="3" y="110"/>
                  <a:pt x="3" y="110"/>
                </a:cubicBezTo>
                <a:cubicBezTo>
                  <a:pt x="3" y="1"/>
                  <a:pt x="3" y="1"/>
                  <a:pt x="3" y="1"/>
                </a:cubicBezTo>
                <a:cubicBezTo>
                  <a:pt x="81" y="83"/>
                  <a:pt x="81" y="83"/>
                  <a:pt x="81" y="83"/>
                </a:cubicBezTo>
                <a:cubicBezTo>
                  <a:pt x="81" y="7"/>
                  <a:pt x="81" y="7"/>
                  <a:pt x="81" y="7"/>
                </a:cubicBezTo>
                <a:cubicBezTo>
                  <a:pt x="95" y="7"/>
                  <a:pt x="95" y="7"/>
                  <a:pt x="95" y="7"/>
                </a:cubicBezTo>
                <a:cubicBezTo>
                  <a:pt x="95" y="117"/>
                  <a:pt x="95" y="117"/>
                  <a:pt x="95" y="117"/>
                </a:cubicBezTo>
                <a:cubicBezTo>
                  <a:pt x="17" y="35"/>
                  <a:pt x="17" y="35"/>
                  <a:pt x="17" y="35"/>
                </a:cubicBezTo>
                <a:lnTo>
                  <a:pt x="17" y="110"/>
                </a:lnTo>
                <a:close/>
                <a:moveTo>
                  <a:pt x="130" y="110"/>
                </a:moveTo>
                <a:cubicBezTo>
                  <a:pt x="145" y="110"/>
                  <a:pt x="145" y="110"/>
                  <a:pt x="145" y="110"/>
                </a:cubicBezTo>
                <a:cubicBezTo>
                  <a:pt x="178" y="33"/>
                  <a:pt x="178" y="33"/>
                  <a:pt x="178" y="33"/>
                </a:cubicBezTo>
                <a:cubicBezTo>
                  <a:pt x="210" y="109"/>
                  <a:pt x="210" y="109"/>
                  <a:pt x="210" y="109"/>
                </a:cubicBezTo>
                <a:cubicBezTo>
                  <a:pt x="210" y="110"/>
                  <a:pt x="210" y="110"/>
                  <a:pt x="210" y="110"/>
                </a:cubicBezTo>
                <a:cubicBezTo>
                  <a:pt x="225" y="110"/>
                  <a:pt x="225" y="110"/>
                  <a:pt x="225" y="110"/>
                </a:cubicBezTo>
                <a:cubicBezTo>
                  <a:pt x="178" y="0"/>
                  <a:pt x="178" y="0"/>
                  <a:pt x="178" y="0"/>
                </a:cubicBezTo>
                <a:lnTo>
                  <a:pt x="130" y="110"/>
                </a:lnTo>
                <a:close/>
                <a:moveTo>
                  <a:pt x="700" y="110"/>
                </a:moveTo>
                <a:cubicBezTo>
                  <a:pt x="715" y="110"/>
                  <a:pt x="715" y="110"/>
                  <a:pt x="715" y="110"/>
                </a:cubicBezTo>
                <a:cubicBezTo>
                  <a:pt x="748" y="33"/>
                  <a:pt x="748" y="33"/>
                  <a:pt x="748" y="33"/>
                </a:cubicBezTo>
                <a:cubicBezTo>
                  <a:pt x="780" y="109"/>
                  <a:pt x="780" y="109"/>
                  <a:pt x="780" y="109"/>
                </a:cubicBezTo>
                <a:cubicBezTo>
                  <a:pt x="780" y="110"/>
                  <a:pt x="780" y="110"/>
                  <a:pt x="780" y="110"/>
                </a:cubicBezTo>
                <a:cubicBezTo>
                  <a:pt x="795" y="110"/>
                  <a:pt x="795" y="110"/>
                  <a:pt x="795" y="110"/>
                </a:cubicBezTo>
                <a:cubicBezTo>
                  <a:pt x="748" y="0"/>
                  <a:pt x="748" y="0"/>
                  <a:pt x="748" y="0"/>
                </a:cubicBezTo>
                <a:lnTo>
                  <a:pt x="700" y="110"/>
                </a:lnTo>
                <a:close/>
                <a:moveTo>
                  <a:pt x="273" y="110"/>
                </a:moveTo>
                <a:cubicBezTo>
                  <a:pt x="286" y="110"/>
                  <a:pt x="286" y="110"/>
                  <a:pt x="286" y="110"/>
                </a:cubicBezTo>
                <a:cubicBezTo>
                  <a:pt x="286" y="20"/>
                  <a:pt x="286" y="20"/>
                  <a:pt x="286" y="20"/>
                </a:cubicBezTo>
                <a:cubicBezTo>
                  <a:pt x="317" y="20"/>
                  <a:pt x="317" y="20"/>
                  <a:pt x="317" y="20"/>
                </a:cubicBezTo>
                <a:cubicBezTo>
                  <a:pt x="317" y="7"/>
                  <a:pt x="317" y="7"/>
                  <a:pt x="317" y="7"/>
                </a:cubicBezTo>
                <a:cubicBezTo>
                  <a:pt x="242" y="7"/>
                  <a:pt x="242" y="7"/>
                  <a:pt x="242" y="7"/>
                </a:cubicBezTo>
                <a:cubicBezTo>
                  <a:pt x="242" y="20"/>
                  <a:pt x="242" y="20"/>
                  <a:pt x="242" y="20"/>
                </a:cubicBezTo>
                <a:cubicBezTo>
                  <a:pt x="273" y="20"/>
                  <a:pt x="273" y="20"/>
                  <a:pt x="273" y="20"/>
                </a:cubicBezTo>
                <a:lnTo>
                  <a:pt x="273" y="110"/>
                </a:lnTo>
                <a:close/>
                <a:moveTo>
                  <a:pt x="374" y="7"/>
                </a:moveTo>
                <a:cubicBezTo>
                  <a:pt x="360" y="7"/>
                  <a:pt x="360" y="7"/>
                  <a:pt x="360" y="7"/>
                </a:cubicBezTo>
                <a:cubicBezTo>
                  <a:pt x="360" y="110"/>
                  <a:pt x="360" y="110"/>
                  <a:pt x="360" y="110"/>
                </a:cubicBezTo>
                <a:cubicBezTo>
                  <a:pt x="374" y="110"/>
                  <a:pt x="374" y="110"/>
                  <a:pt x="374" y="110"/>
                </a:cubicBezTo>
                <a:lnTo>
                  <a:pt x="374" y="7"/>
                </a:lnTo>
                <a:close/>
                <a:moveTo>
                  <a:pt x="475" y="112"/>
                </a:moveTo>
                <a:cubicBezTo>
                  <a:pt x="445" y="112"/>
                  <a:pt x="421" y="88"/>
                  <a:pt x="421" y="59"/>
                </a:cubicBezTo>
                <a:cubicBezTo>
                  <a:pt x="421" y="29"/>
                  <a:pt x="445" y="5"/>
                  <a:pt x="475" y="5"/>
                </a:cubicBezTo>
                <a:cubicBezTo>
                  <a:pt x="505" y="5"/>
                  <a:pt x="528" y="29"/>
                  <a:pt x="528" y="59"/>
                </a:cubicBezTo>
                <a:cubicBezTo>
                  <a:pt x="528" y="88"/>
                  <a:pt x="505" y="112"/>
                  <a:pt x="475" y="112"/>
                </a:cubicBezTo>
                <a:close/>
                <a:moveTo>
                  <a:pt x="475" y="19"/>
                </a:moveTo>
                <a:cubicBezTo>
                  <a:pt x="453" y="19"/>
                  <a:pt x="435" y="37"/>
                  <a:pt x="435" y="59"/>
                </a:cubicBezTo>
                <a:cubicBezTo>
                  <a:pt x="435" y="81"/>
                  <a:pt x="453" y="99"/>
                  <a:pt x="475" y="99"/>
                </a:cubicBezTo>
                <a:cubicBezTo>
                  <a:pt x="497" y="99"/>
                  <a:pt x="514" y="81"/>
                  <a:pt x="514" y="59"/>
                </a:cubicBezTo>
                <a:cubicBezTo>
                  <a:pt x="514" y="37"/>
                  <a:pt x="497" y="19"/>
                  <a:pt x="475" y="19"/>
                </a:cubicBezTo>
                <a:close/>
                <a:moveTo>
                  <a:pt x="586" y="35"/>
                </a:moveTo>
                <a:cubicBezTo>
                  <a:pt x="664" y="117"/>
                  <a:pt x="664" y="117"/>
                  <a:pt x="664" y="117"/>
                </a:cubicBezTo>
                <a:cubicBezTo>
                  <a:pt x="664" y="7"/>
                  <a:pt x="664" y="7"/>
                  <a:pt x="664" y="7"/>
                </a:cubicBezTo>
                <a:cubicBezTo>
                  <a:pt x="650" y="7"/>
                  <a:pt x="650" y="7"/>
                  <a:pt x="650" y="7"/>
                </a:cubicBezTo>
                <a:cubicBezTo>
                  <a:pt x="650" y="83"/>
                  <a:pt x="650" y="83"/>
                  <a:pt x="650" y="83"/>
                </a:cubicBezTo>
                <a:cubicBezTo>
                  <a:pt x="572" y="1"/>
                  <a:pt x="572" y="1"/>
                  <a:pt x="572" y="1"/>
                </a:cubicBezTo>
                <a:cubicBezTo>
                  <a:pt x="572" y="110"/>
                  <a:pt x="572" y="110"/>
                  <a:pt x="572" y="110"/>
                </a:cubicBezTo>
                <a:cubicBezTo>
                  <a:pt x="586" y="110"/>
                  <a:pt x="586" y="110"/>
                  <a:pt x="586" y="110"/>
                </a:cubicBezTo>
                <a:lnTo>
                  <a:pt x="586" y="35"/>
                </a:lnTo>
                <a:close/>
                <a:moveTo>
                  <a:pt x="843" y="7"/>
                </a:moveTo>
                <a:cubicBezTo>
                  <a:pt x="830" y="7"/>
                  <a:pt x="830" y="7"/>
                  <a:pt x="830" y="7"/>
                </a:cubicBezTo>
                <a:cubicBezTo>
                  <a:pt x="830" y="110"/>
                  <a:pt x="830" y="110"/>
                  <a:pt x="830" y="110"/>
                </a:cubicBezTo>
                <a:cubicBezTo>
                  <a:pt x="885" y="110"/>
                  <a:pt x="885" y="110"/>
                  <a:pt x="885" y="110"/>
                </a:cubicBezTo>
                <a:cubicBezTo>
                  <a:pt x="885" y="97"/>
                  <a:pt x="885" y="97"/>
                  <a:pt x="885" y="97"/>
                </a:cubicBezTo>
                <a:cubicBezTo>
                  <a:pt x="843" y="97"/>
                  <a:pt x="843" y="97"/>
                  <a:pt x="843" y="97"/>
                </a:cubicBezTo>
                <a:lnTo>
                  <a:pt x="843" y="7"/>
                </a:lnTo>
                <a:close/>
                <a:moveTo>
                  <a:pt x="169" y="156"/>
                </a:moveTo>
                <a:cubicBezTo>
                  <a:pt x="139" y="156"/>
                  <a:pt x="116" y="179"/>
                  <a:pt x="116" y="209"/>
                </a:cubicBezTo>
                <a:cubicBezTo>
                  <a:pt x="116" y="240"/>
                  <a:pt x="139" y="262"/>
                  <a:pt x="169" y="262"/>
                </a:cubicBezTo>
                <a:cubicBezTo>
                  <a:pt x="175" y="262"/>
                  <a:pt x="188" y="261"/>
                  <a:pt x="200" y="252"/>
                </a:cubicBezTo>
                <a:cubicBezTo>
                  <a:pt x="200" y="252"/>
                  <a:pt x="200" y="252"/>
                  <a:pt x="200" y="252"/>
                </a:cubicBezTo>
                <a:cubicBezTo>
                  <a:pt x="200" y="234"/>
                  <a:pt x="200" y="234"/>
                  <a:pt x="200" y="234"/>
                </a:cubicBezTo>
                <a:cubicBezTo>
                  <a:pt x="198" y="236"/>
                  <a:pt x="198" y="236"/>
                  <a:pt x="198" y="236"/>
                </a:cubicBezTo>
                <a:cubicBezTo>
                  <a:pt x="196" y="239"/>
                  <a:pt x="192" y="242"/>
                  <a:pt x="187" y="245"/>
                </a:cubicBezTo>
                <a:cubicBezTo>
                  <a:pt x="181" y="247"/>
                  <a:pt x="175" y="249"/>
                  <a:pt x="169" y="249"/>
                </a:cubicBezTo>
                <a:cubicBezTo>
                  <a:pt x="142" y="249"/>
                  <a:pt x="130" y="226"/>
                  <a:pt x="130" y="210"/>
                </a:cubicBezTo>
                <a:cubicBezTo>
                  <a:pt x="130" y="187"/>
                  <a:pt x="147" y="169"/>
                  <a:pt x="169" y="169"/>
                </a:cubicBezTo>
                <a:cubicBezTo>
                  <a:pt x="174" y="169"/>
                  <a:pt x="180" y="170"/>
                  <a:pt x="185" y="173"/>
                </a:cubicBezTo>
                <a:cubicBezTo>
                  <a:pt x="190" y="175"/>
                  <a:pt x="194" y="178"/>
                  <a:pt x="198" y="182"/>
                </a:cubicBezTo>
                <a:cubicBezTo>
                  <a:pt x="200" y="184"/>
                  <a:pt x="200" y="184"/>
                  <a:pt x="200" y="184"/>
                </a:cubicBezTo>
                <a:cubicBezTo>
                  <a:pt x="200" y="166"/>
                  <a:pt x="200" y="166"/>
                  <a:pt x="200" y="166"/>
                </a:cubicBezTo>
                <a:cubicBezTo>
                  <a:pt x="200" y="166"/>
                  <a:pt x="200" y="166"/>
                  <a:pt x="200" y="166"/>
                </a:cubicBezTo>
                <a:cubicBezTo>
                  <a:pt x="191" y="159"/>
                  <a:pt x="181" y="156"/>
                  <a:pt x="169" y="156"/>
                </a:cubicBezTo>
                <a:close/>
                <a:moveTo>
                  <a:pt x="437" y="209"/>
                </a:moveTo>
                <a:cubicBezTo>
                  <a:pt x="437" y="225"/>
                  <a:pt x="431" y="238"/>
                  <a:pt x="419" y="249"/>
                </a:cubicBezTo>
                <a:cubicBezTo>
                  <a:pt x="409" y="257"/>
                  <a:pt x="399" y="261"/>
                  <a:pt x="382" y="261"/>
                </a:cubicBezTo>
                <a:cubicBezTo>
                  <a:pt x="360" y="261"/>
                  <a:pt x="360" y="261"/>
                  <a:pt x="360" y="261"/>
                </a:cubicBezTo>
                <a:cubicBezTo>
                  <a:pt x="360" y="157"/>
                  <a:pt x="360" y="157"/>
                  <a:pt x="360" y="157"/>
                </a:cubicBezTo>
                <a:cubicBezTo>
                  <a:pt x="382" y="157"/>
                  <a:pt x="382" y="157"/>
                  <a:pt x="382" y="157"/>
                </a:cubicBezTo>
                <a:cubicBezTo>
                  <a:pt x="393" y="157"/>
                  <a:pt x="407" y="159"/>
                  <a:pt x="420" y="170"/>
                </a:cubicBezTo>
                <a:cubicBezTo>
                  <a:pt x="426" y="175"/>
                  <a:pt x="437" y="187"/>
                  <a:pt x="437" y="209"/>
                </a:cubicBezTo>
                <a:close/>
                <a:moveTo>
                  <a:pt x="423" y="209"/>
                </a:moveTo>
                <a:cubicBezTo>
                  <a:pt x="423" y="186"/>
                  <a:pt x="407" y="171"/>
                  <a:pt x="382" y="171"/>
                </a:cubicBezTo>
                <a:cubicBezTo>
                  <a:pt x="374" y="171"/>
                  <a:pt x="374" y="171"/>
                  <a:pt x="374" y="171"/>
                </a:cubicBezTo>
                <a:cubicBezTo>
                  <a:pt x="374" y="247"/>
                  <a:pt x="374" y="247"/>
                  <a:pt x="374" y="247"/>
                </a:cubicBezTo>
                <a:cubicBezTo>
                  <a:pt x="382" y="247"/>
                  <a:pt x="382" y="247"/>
                  <a:pt x="382" y="247"/>
                </a:cubicBezTo>
                <a:cubicBezTo>
                  <a:pt x="390" y="247"/>
                  <a:pt x="401" y="246"/>
                  <a:pt x="410" y="239"/>
                </a:cubicBezTo>
                <a:cubicBezTo>
                  <a:pt x="416" y="234"/>
                  <a:pt x="423" y="224"/>
                  <a:pt x="423" y="209"/>
                </a:cubicBezTo>
                <a:close/>
                <a:moveTo>
                  <a:pt x="479" y="261"/>
                </a:moveTo>
                <a:cubicBezTo>
                  <a:pt x="541" y="261"/>
                  <a:pt x="541" y="261"/>
                  <a:pt x="541" y="261"/>
                </a:cubicBezTo>
                <a:cubicBezTo>
                  <a:pt x="541" y="247"/>
                  <a:pt x="541" y="247"/>
                  <a:pt x="541" y="247"/>
                </a:cubicBezTo>
                <a:cubicBezTo>
                  <a:pt x="493" y="247"/>
                  <a:pt x="493" y="247"/>
                  <a:pt x="493" y="247"/>
                </a:cubicBezTo>
                <a:cubicBezTo>
                  <a:pt x="493" y="211"/>
                  <a:pt x="493" y="211"/>
                  <a:pt x="493" y="211"/>
                </a:cubicBezTo>
                <a:cubicBezTo>
                  <a:pt x="535" y="211"/>
                  <a:pt x="535" y="211"/>
                  <a:pt x="535" y="211"/>
                </a:cubicBezTo>
                <a:cubicBezTo>
                  <a:pt x="535" y="198"/>
                  <a:pt x="535" y="198"/>
                  <a:pt x="535" y="198"/>
                </a:cubicBezTo>
                <a:cubicBezTo>
                  <a:pt x="493" y="198"/>
                  <a:pt x="493" y="198"/>
                  <a:pt x="493" y="198"/>
                </a:cubicBezTo>
                <a:cubicBezTo>
                  <a:pt x="493" y="171"/>
                  <a:pt x="493" y="171"/>
                  <a:pt x="493" y="171"/>
                </a:cubicBezTo>
                <a:cubicBezTo>
                  <a:pt x="541" y="171"/>
                  <a:pt x="541" y="171"/>
                  <a:pt x="541" y="171"/>
                </a:cubicBezTo>
                <a:cubicBezTo>
                  <a:pt x="541" y="157"/>
                  <a:pt x="541" y="157"/>
                  <a:pt x="541" y="157"/>
                </a:cubicBezTo>
                <a:cubicBezTo>
                  <a:pt x="479" y="157"/>
                  <a:pt x="479" y="157"/>
                  <a:pt x="479" y="157"/>
                </a:cubicBezTo>
                <a:lnTo>
                  <a:pt x="479" y="261"/>
                </a:lnTo>
                <a:close/>
                <a:moveTo>
                  <a:pt x="805" y="261"/>
                </a:moveTo>
                <a:cubicBezTo>
                  <a:pt x="866" y="261"/>
                  <a:pt x="866" y="261"/>
                  <a:pt x="866" y="261"/>
                </a:cubicBezTo>
                <a:cubicBezTo>
                  <a:pt x="866" y="247"/>
                  <a:pt x="866" y="247"/>
                  <a:pt x="866" y="247"/>
                </a:cubicBezTo>
                <a:cubicBezTo>
                  <a:pt x="819" y="247"/>
                  <a:pt x="819" y="247"/>
                  <a:pt x="819" y="247"/>
                </a:cubicBezTo>
                <a:cubicBezTo>
                  <a:pt x="819" y="211"/>
                  <a:pt x="819" y="211"/>
                  <a:pt x="819" y="211"/>
                </a:cubicBezTo>
                <a:cubicBezTo>
                  <a:pt x="860" y="211"/>
                  <a:pt x="860" y="211"/>
                  <a:pt x="860" y="211"/>
                </a:cubicBezTo>
                <a:cubicBezTo>
                  <a:pt x="860" y="198"/>
                  <a:pt x="860" y="198"/>
                  <a:pt x="860" y="198"/>
                </a:cubicBezTo>
                <a:cubicBezTo>
                  <a:pt x="819" y="198"/>
                  <a:pt x="819" y="198"/>
                  <a:pt x="819" y="198"/>
                </a:cubicBezTo>
                <a:cubicBezTo>
                  <a:pt x="819" y="171"/>
                  <a:pt x="819" y="171"/>
                  <a:pt x="819" y="171"/>
                </a:cubicBezTo>
                <a:cubicBezTo>
                  <a:pt x="866" y="171"/>
                  <a:pt x="866" y="171"/>
                  <a:pt x="866" y="171"/>
                </a:cubicBezTo>
                <a:cubicBezTo>
                  <a:pt x="866" y="157"/>
                  <a:pt x="866" y="157"/>
                  <a:pt x="866" y="157"/>
                </a:cubicBezTo>
                <a:cubicBezTo>
                  <a:pt x="805" y="157"/>
                  <a:pt x="805" y="157"/>
                  <a:pt x="805" y="157"/>
                </a:cubicBezTo>
                <a:lnTo>
                  <a:pt x="805" y="261"/>
                </a:lnTo>
                <a:close/>
                <a:moveTo>
                  <a:pt x="634" y="235"/>
                </a:moveTo>
                <a:cubicBezTo>
                  <a:pt x="595" y="149"/>
                  <a:pt x="595" y="149"/>
                  <a:pt x="595" y="149"/>
                </a:cubicBezTo>
                <a:cubicBezTo>
                  <a:pt x="578" y="261"/>
                  <a:pt x="578" y="261"/>
                  <a:pt x="578" y="261"/>
                </a:cubicBezTo>
                <a:cubicBezTo>
                  <a:pt x="592" y="261"/>
                  <a:pt x="592" y="261"/>
                  <a:pt x="592" y="261"/>
                </a:cubicBezTo>
                <a:cubicBezTo>
                  <a:pt x="601" y="194"/>
                  <a:pt x="601" y="194"/>
                  <a:pt x="601" y="194"/>
                </a:cubicBezTo>
                <a:cubicBezTo>
                  <a:pt x="634" y="267"/>
                  <a:pt x="634" y="267"/>
                  <a:pt x="634" y="267"/>
                </a:cubicBezTo>
                <a:cubicBezTo>
                  <a:pt x="668" y="194"/>
                  <a:pt x="668" y="194"/>
                  <a:pt x="668" y="194"/>
                </a:cubicBezTo>
                <a:cubicBezTo>
                  <a:pt x="677" y="261"/>
                  <a:pt x="677" y="261"/>
                  <a:pt x="677" y="261"/>
                </a:cubicBezTo>
                <a:cubicBezTo>
                  <a:pt x="691" y="261"/>
                  <a:pt x="691" y="261"/>
                  <a:pt x="691" y="261"/>
                </a:cubicBezTo>
                <a:cubicBezTo>
                  <a:pt x="674" y="148"/>
                  <a:pt x="674" y="148"/>
                  <a:pt x="674" y="148"/>
                </a:cubicBezTo>
                <a:lnTo>
                  <a:pt x="634" y="235"/>
                </a:lnTo>
                <a:close/>
                <a:moveTo>
                  <a:pt x="737" y="261"/>
                </a:moveTo>
                <a:cubicBezTo>
                  <a:pt x="751" y="261"/>
                  <a:pt x="751" y="261"/>
                  <a:pt x="751" y="261"/>
                </a:cubicBezTo>
                <a:cubicBezTo>
                  <a:pt x="751" y="157"/>
                  <a:pt x="751" y="157"/>
                  <a:pt x="751" y="157"/>
                </a:cubicBezTo>
                <a:cubicBezTo>
                  <a:pt x="737" y="157"/>
                  <a:pt x="737" y="157"/>
                  <a:pt x="737" y="157"/>
                </a:cubicBezTo>
                <a:lnTo>
                  <a:pt x="737" y="261"/>
                </a:lnTo>
                <a:close/>
                <a:moveTo>
                  <a:pt x="955" y="211"/>
                </a:moveTo>
                <a:cubicBezTo>
                  <a:pt x="950" y="207"/>
                  <a:pt x="945" y="204"/>
                  <a:pt x="939" y="201"/>
                </a:cubicBezTo>
                <a:cubicBezTo>
                  <a:pt x="929" y="197"/>
                  <a:pt x="929" y="197"/>
                  <a:pt x="929" y="197"/>
                </a:cubicBezTo>
                <a:cubicBezTo>
                  <a:pt x="925" y="195"/>
                  <a:pt x="922" y="194"/>
                  <a:pt x="919" y="191"/>
                </a:cubicBezTo>
                <a:cubicBezTo>
                  <a:pt x="916" y="189"/>
                  <a:pt x="916" y="187"/>
                  <a:pt x="916" y="183"/>
                </a:cubicBezTo>
                <a:cubicBezTo>
                  <a:pt x="916" y="175"/>
                  <a:pt x="922" y="169"/>
                  <a:pt x="931" y="169"/>
                </a:cubicBezTo>
                <a:cubicBezTo>
                  <a:pt x="936" y="169"/>
                  <a:pt x="940" y="171"/>
                  <a:pt x="942" y="172"/>
                </a:cubicBezTo>
                <a:cubicBezTo>
                  <a:pt x="944" y="174"/>
                  <a:pt x="946" y="177"/>
                  <a:pt x="947" y="179"/>
                </a:cubicBezTo>
                <a:cubicBezTo>
                  <a:pt x="948" y="181"/>
                  <a:pt x="948" y="181"/>
                  <a:pt x="948" y="181"/>
                </a:cubicBezTo>
                <a:cubicBezTo>
                  <a:pt x="959" y="173"/>
                  <a:pt x="959" y="173"/>
                  <a:pt x="959" y="173"/>
                </a:cubicBezTo>
                <a:cubicBezTo>
                  <a:pt x="958" y="172"/>
                  <a:pt x="958" y="172"/>
                  <a:pt x="958" y="172"/>
                </a:cubicBezTo>
                <a:cubicBezTo>
                  <a:pt x="956" y="167"/>
                  <a:pt x="952" y="163"/>
                  <a:pt x="948" y="161"/>
                </a:cubicBezTo>
                <a:cubicBezTo>
                  <a:pt x="943" y="157"/>
                  <a:pt x="938" y="156"/>
                  <a:pt x="931" y="156"/>
                </a:cubicBezTo>
                <a:cubicBezTo>
                  <a:pt x="914" y="156"/>
                  <a:pt x="902" y="167"/>
                  <a:pt x="902" y="183"/>
                </a:cubicBezTo>
                <a:cubicBezTo>
                  <a:pt x="902" y="190"/>
                  <a:pt x="904" y="195"/>
                  <a:pt x="909" y="200"/>
                </a:cubicBezTo>
                <a:cubicBezTo>
                  <a:pt x="913" y="205"/>
                  <a:pt x="918" y="207"/>
                  <a:pt x="922" y="209"/>
                </a:cubicBezTo>
                <a:cubicBezTo>
                  <a:pt x="932" y="213"/>
                  <a:pt x="932" y="213"/>
                  <a:pt x="932" y="213"/>
                </a:cubicBezTo>
                <a:cubicBezTo>
                  <a:pt x="937" y="215"/>
                  <a:pt x="941" y="217"/>
                  <a:pt x="944" y="220"/>
                </a:cubicBezTo>
                <a:cubicBezTo>
                  <a:pt x="947" y="223"/>
                  <a:pt x="948" y="226"/>
                  <a:pt x="948" y="231"/>
                </a:cubicBezTo>
                <a:cubicBezTo>
                  <a:pt x="948" y="240"/>
                  <a:pt x="942" y="249"/>
                  <a:pt x="929" y="249"/>
                </a:cubicBezTo>
                <a:cubicBezTo>
                  <a:pt x="924" y="249"/>
                  <a:pt x="919" y="247"/>
                  <a:pt x="916" y="244"/>
                </a:cubicBezTo>
                <a:cubicBezTo>
                  <a:pt x="913" y="241"/>
                  <a:pt x="911" y="236"/>
                  <a:pt x="910" y="232"/>
                </a:cubicBezTo>
                <a:cubicBezTo>
                  <a:pt x="910" y="230"/>
                  <a:pt x="910" y="230"/>
                  <a:pt x="910" y="230"/>
                </a:cubicBezTo>
                <a:cubicBezTo>
                  <a:pt x="896" y="234"/>
                  <a:pt x="896" y="234"/>
                  <a:pt x="896" y="234"/>
                </a:cubicBezTo>
                <a:cubicBezTo>
                  <a:pt x="897" y="235"/>
                  <a:pt x="897" y="235"/>
                  <a:pt x="897" y="235"/>
                </a:cubicBezTo>
                <a:cubicBezTo>
                  <a:pt x="898" y="243"/>
                  <a:pt x="902" y="249"/>
                  <a:pt x="906" y="254"/>
                </a:cubicBezTo>
                <a:cubicBezTo>
                  <a:pt x="912" y="260"/>
                  <a:pt x="920" y="262"/>
                  <a:pt x="929" y="262"/>
                </a:cubicBezTo>
                <a:cubicBezTo>
                  <a:pt x="948" y="262"/>
                  <a:pt x="962" y="249"/>
                  <a:pt x="962" y="230"/>
                </a:cubicBezTo>
                <a:cubicBezTo>
                  <a:pt x="962" y="222"/>
                  <a:pt x="960" y="216"/>
                  <a:pt x="955" y="211"/>
                </a:cubicBezTo>
                <a:close/>
                <a:moveTo>
                  <a:pt x="0" y="261"/>
                </a:moveTo>
                <a:cubicBezTo>
                  <a:pt x="15" y="261"/>
                  <a:pt x="15" y="261"/>
                  <a:pt x="15" y="261"/>
                </a:cubicBezTo>
                <a:cubicBezTo>
                  <a:pt x="48" y="184"/>
                  <a:pt x="48" y="184"/>
                  <a:pt x="48" y="184"/>
                </a:cubicBezTo>
                <a:cubicBezTo>
                  <a:pt x="79" y="260"/>
                  <a:pt x="79" y="260"/>
                  <a:pt x="79" y="260"/>
                </a:cubicBezTo>
                <a:cubicBezTo>
                  <a:pt x="80" y="261"/>
                  <a:pt x="80" y="261"/>
                  <a:pt x="80" y="261"/>
                </a:cubicBezTo>
                <a:cubicBezTo>
                  <a:pt x="95" y="261"/>
                  <a:pt x="95" y="261"/>
                  <a:pt x="95" y="261"/>
                </a:cubicBezTo>
                <a:cubicBezTo>
                  <a:pt x="48" y="151"/>
                  <a:pt x="48" y="151"/>
                  <a:pt x="48" y="151"/>
                </a:cubicBezTo>
                <a:lnTo>
                  <a:pt x="0" y="261"/>
                </a:lnTo>
                <a:close/>
                <a:moveTo>
                  <a:pt x="229" y="261"/>
                </a:moveTo>
                <a:cubicBezTo>
                  <a:pt x="244" y="261"/>
                  <a:pt x="244" y="261"/>
                  <a:pt x="244" y="261"/>
                </a:cubicBezTo>
                <a:cubicBezTo>
                  <a:pt x="277" y="184"/>
                  <a:pt x="277" y="184"/>
                  <a:pt x="277" y="184"/>
                </a:cubicBezTo>
                <a:cubicBezTo>
                  <a:pt x="309" y="260"/>
                  <a:pt x="309" y="260"/>
                  <a:pt x="309" y="260"/>
                </a:cubicBezTo>
                <a:cubicBezTo>
                  <a:pt x="309" y="261"/>
                  <a:pt x="309" y="261"/>
                  <a:pt x="309" y="261"/>
                </a:cubicBezTo>
                <a:cubicBezTo>
                  <a:pt x="324" y="261"/>
                  <a:pt x="324" y="261"/>
                  <a:pt x="324" y="261"/>
                </a:cubicBezTo>
                <a:cubicBezTo>
                  <a:pt x="277" y="151"/>
                  <a:pt x="277" y="151"/>
                  <a:pt x="277" y="151"/>
                </a:cubicBezTo>
                <a:lnTo>
                  <a:pt x="229" y="261"/>
                </a:lnTo>
                <a:close/>
                <a:moveTo>
                  <a:pt x="1071" y="11"/>
                </a:moveTo>
                <a:cubicBezTo>
                  <a:pt x="1071" y="18"/>
                  <a:pt x="1071" y="18"/>
                  <a:pt x="1071" y="18"/>
                </a:cubicBezTo>
                <a:cubicBezTo>
                  <a:pt x="1075" y="18"/>
                  <a:pt x="1075" y="18"/>
                  <a:pt x="1075" y="18"/>
                </a:cubicBezTo>
                <a:cubicBezTo>
                  <a:pt x="1077" y="9"/>
                  <a:pt x="1077" y="9"/>
                  <a:pt x="1077" y="9"/>
                </a:cubicBezTo>
                <a:cubicBezTo>
                  <a:pt x="1076" y="8"/>
                  <a:pt x="1074" y="7"/>
                  <a:pt x="1072" y="6"/>
                </a:cubicBezTo>
                <a:cubicBezTo>
                  <a:pt x="1070" y="6"/>
                  <a:pt x="1067" y="6"/>
                  <a:pt x="1064" y="6"/>
                </a:cubicBezTo>
                <a:cubicBezTo>
                  <a:pt x="1061" y="6"/>
                  <a:pt x="1058" y="6"/>
                  <a:pt x="1056" y="7"/>
                </a:cubicBezTo>
                <a:cubicBezTo>
                  <a:pt x="1053" y="9"/>
                  <a:pt x="1051" y="10"/>
                  <a:pt x="1049" y="12"/>
                </a:cubicBezTo>
                <a:cubicBezTo>
                  <a:pt x="1048" y="14"/>
                  <a:pt x="1047" y="17"/>
                  <a:pt x="1047" y="20"/>
                </a:cubicBezTo>
                <a:cubicBezTo>
                  <a:pt x="1047" y="22"/>
                  <a:pt x="1048" y="24"/>
                  <a:pt x="1049" y="26"/>
                </a:cubicBezTo>
                <a:cubicBezTo>
                  <a:pt x="1050" y="28"/>
                  <a:pt x="1051" y="30"/>
                  <a:pt x="1053" y="31"/>
                </a:cubicBezTo>
                <a:cubicBezTo>
                  <a:pt x="1055" y="32"/>
                  <a:pt x="1057" y="34"/>
                  <a:pt x="1059" y="35"/>
                </a:cubicBezTo>
                <a:cubicBezTo>
                  <a:pt x="1062" y="37"/>
                  <a:pt x="1064" y="39"/>
                  <a:pt x="1066" y="40"/>
                </a:cubicBezTo>
                <a:cubicBezTo>
                  <a:pt x="1067" y="42"/>
                  <a:pt x="1068" y="44"/>
                  <a:pt x="1068" y="47"/>
                </a:cubicBezTo>
                <a:cubicBezTo>
                  <a:pt x="1068" y="49"/>
                  <a:pt x="1067" y="52"/>
                  <a:pt x="1065" y="53"/>
                </a:cubicBezTo>
                <a:cubicBezTo>
                  <a:pt x="1062" y="55"/>
                  <a:pt x="1060" y="56"/>
                  <a:pt x="1057" y="56"/>
                </a:cubicBezTo>
                <a:cubicBezTo>
                  <a:pt x="1055" y="56"/>
                  <a:pt x="1053" y="56"/>
                  <a:pt x="1052" y="55"/>
                </a:cubicBezTo>
                <a:cubicBezTo>
                  <a:pt x="1050" y="55"/>
                  <a:pt x="1049" y="54"/>
                  <a:pt x="1048" y="54"/>
                </a:cubicBezTo>
                <a:cubicBezTo>
                  <a:pt x="1048" y="46"/>
                  <a:pt x="1048" y="46"/>
                  <a:pt x="1048" y="46"/>
                </a:cubicBezTo>
                <a:cubicBezTo>
                  <a:pt x="1044" y="46"/>
                  <a:pt x="1044" y="46"/>
                  <a:pt x="1044" y="46"/>
                </a:cubicBezTo>
                <a:cubicBezTo>
                  <a:pt x="1042" y="56"/>
                  <a:pt x="1042" y="56"/>
                  <a:pt x="1042" y="56"/>
                </a:cubicBezTo>
                <a:cubicBezTo>
                  <a:pt x="1043" y="57"/>
                  <a:pt x="1045" y="58"/>
                  <a:pt x="1048" y="58"/>
                </a:cubicBezTo>
                <a:cubicBezTo>
                  <a:pt x="1051" y="59"/>
                  <a:pt x="1054" y="59"/>
                  <a:pt x="1057" y="59"/>
                </a:cubicBezTo>
                <a:cubicBezTo>
                  <a:pt x="1060" y="59"/>
                  <a:pt x="1063" y="59"/>
                  <a:pt x="1066" y="57"/>
                </a:cubicBezTo>
                <a:cubicBezTo>
                  <a:pt x="1069" y="56"/>
                  <a:pt x="1071" y="54"/>
                  <a:pt x="1073" y="52"/>
                </a:cubicBezTo>
                <a:cubicBezTo>
                  <a:pt x="1074" y="50"/>
                  <a:pt x="1075" y="47"/>
                  <a:pt x="1075" y="44"/>
                </a:cubicBezTo>
                <a:cubicBezTo>
                  <a:pt x="1075" y="42"/>
                  <a:pt x="1074" y="40"/>
                  <a:pt x="1073" y="38"/>
                </a:cubicBezTo>
                <a:cubicBezTo>
                  <a:pt x="1072" y="36"/>
                  <a:pt x="1071" y="35"/>
                  <a:pt x="1069" y="34"/>
                </a:cubicBezTo>
                <a:cubicBezTo>
                  <a:pt x="1068" y="32"/>
                  <a:pt x="1066" y="31"/>
                  <a:pt x="1064" y="29"/>
                </a:cubicBezTo>
                <a:cubicBezTo>
                  <a:pt x="1060" y="27"/>
                  <a:pt x="1058" y="25"/>
                  <a:pt x="1056" y="24"/>
                </a:cubicBezTo>
                <a:cubicBezTo>
                  <a:pt x="1055" y="22"/>
                  <a:pt x="1054" y="20"/>
                  <a:pt x="1054" y="17"/>
                </a:cubicBezTo>
                <a:cubicBezTo>
                  <a:pt x="1054" y="15"/>
                  <a:pt x="1055" y="13"/>
                  <a:pt x="1057" y="11"/>
                </a:cubicBezTo>
                <a:cubicBezTo>
                  <a:pt x="1059" y="10"/>
                  <a:pt x="1061" y="9"/>
                  <a:pt x="1064" y="9"/>
                </a:cubicBezTo>
                <a:cubicBezTo>
                  <a:pt x="1065" y="9"/>
                  <a:pt x="1067" y="9"/>
                  <a:pt x="1068" y="10"/>
                </a:cubicBezTo>
                <a:cubicBezTo>
                  <a:pt x="1069" y="10"/>
                  <a:pt x="1070" y="10"/>
                  <a:pt x="1071" y="11"/>
                </a:cubicBezTo>
                <a:close/>
                <a:moveTo>
                  <a:pt x="1107" y="27"/>
                </a:moveTo>
                <a:cubicBezTo>
                  <a:pt x="1108" y="27"/>
                  <a:pt x="1108" y="27"/>
                  <a:pt x="1108" y="27"/>
                </a:cubicBezTo>
                <a:cubicBezTo>
                  <a:pt x="1110" y="20"/>
                  <a:pt x="1110" y="20"/>
                  <a:pt x="1110" y="20"/>
                </a:cubicBezTo>
                <a:cubicBezTo>
                  <a:pt x="1109" y="20"/>
                  <a:pt x="1108" y="19"/>
                  <a:pt x="1107" y="19"/>
                </a:cubicBezTo>
                <a:cubicBezTo>
                  <a:pt x="1105" y="19"/>
                  <a:pt x="1104" y="19"/>
                  <a:pt x="1102" y="19"/>
                </a:cubicBezTo>
                <a:cubicBezTo>
                  <a:pt x="1098" y="19"/>
                  <a:pt x="1094" y="20"/>
                  <a:pt x="1091" y="22"/>
                </a:cubicBezTo>
                <a:cubicBezTo>
                  <a:pt x="1088" y="25"/>
                  <a:pt x="1086" y="28"/>
                  <a:pt x="1084" y="32"/>
                </a:cubicBezTo>
                <a:cubicBezTo>
                  <a:pt x="1083" y="36"/>
                  <a:pt x="1082" y="40"/>
                  <a:pt x="1082" y="43"/>
                </a:cubicBezTo>
                <a:cubicBezTo>
                  <a:pt x="1082" y="48"/>
                  <a:pt x="1083" y="52"/>
                  <a:pt x="1085" y="55"/>
                </a:cubicBezTo>
                <a:cubicBezTo>
                  <a:pt x="1087" y="58"/>
                  <a:pt x="1091" y="59"/>
                  <a:pt x="1094" y="59"/>
                </a:cubicBezTo>
                <a:cubicBezTo>
                  <a:pt x="1098" y="59"/>
                  <a:pt x="1100" y="59"/>
                  <a:pt x="1102" y="57"/>
                </a:cubicBezTo>
                <a:cubicBezTo>
                  <a:pt x="1105" y="56"/>
                  <a:pt x="1106" y="54"/>
                  <a:pt x="1108" y="53"/>
                </a:cubicBezTo>
                <a:cubicBezTo>
                  <a:pt x="1106" y="50"/>
                  <a:pt x="1106" y="50"/>
                  <a:pt x="1106" y="50"/>
                </a:cubicBezTo>
                <a:cubicBezTo>
                  <a:pt x="1105" y="52"/>
                  <a:pt x="1103" y="53"/>
                  <a:pt x="1102" y="54"/>
                </a:cubicBezTo>
                <a:cubicBezTo>
                  <a:pt x="1100" y="54"/>
                  <a:pt x="1099" y="55"/>
                  <a:pt x="1097" y="55"/>
                </a:cubicBezTo>
                <a:cubicBezTo>
                  <a:pt x="1094" y="55"/>
                  <a:pt x="1092" y="54"/>
                  <a:pt x="1091" y="52"/>
                </a:cubicBezTo>
                <a:cubicBezTo>
                  <a:pt x="1090" y="50"/>
                  <a:pt x="1089" y="47"/>
                  <a:pt x="1089" y="43"/>
                </a:cubicBezTo>
                <a:cubicBezTo>
                  <a:pt x="1089" y="39"/>
                  <a:pt x="1090" y="35"/>
                  <a:pt x="1091" y="32"/>
                </a:cubicBezTo>
                <a:cubicBezTo>
                  <a:pt x="1092" y="30"/>
                  <a:pt x="1093" y="27"/>
                  <a:pt x="1095" y="26"/>
                </a:cubicBezTo>
                <a:cubicBezTo>
                  <a:pt x="1097" y="24"/>
                  <a:pt x="1099" y="23"/>
                  <a:pt x="1101" y="23"/>
                </a:cubicBezTo>
                <a:cubicBezTo>
                  <a:pt x="1102" y="23"/>
                  <a:pt x="1105" y="24"/>
                  <a:pt x="1107" y="27"/>
                </a:cubicBezTo>
                <a:close/>
                <a:moveTo>
                  <a:pt x="1124" y="52"/>
                </a:moveTo>
                <a:cubicBezTo>
                  <a:pt x="1129" y="19"/>
                  <a:pt x="1129" y="19"/>
                  <a:pt x="1129" y="19"/>
                </a:cubicBezTo>
                <a:cubicBezTo>
                  <a:pt x="1128" y="19"/>
                  <a:pt x="1128" y="19"/>
                  <a:pt x="1128" y="19"/>
                </a:cubicBezTo>
                <a:cubicBezTo>
                  <a:pt x="1118" y="20"/>
                  <a:pt x="1118" y="20"/>
                  <a:pt x="1118" y="20"/>
                </a:cubicBezTo>
                <a:cubicBezTo>
                  <a:pt x="1117" y="23"/>
                  <a:pt x="1117" y="23"/>
                  <a:pt x="1117" y="23"/>
                </a:cubicBezTo>
                <a:cubicBezTo>
                  <a:pt x="1122" y="24"/>
                  <a:pt x="1122" y="24"/>
                  <a:pt x="1122" y="24"/>
                </a:cubicBezTo>
                <a:cubicBezTo>
                  <a:pt x="1121" y="31"/>
                  <a:pt x="1120" y="37"/>
                  <a:pt x="1119" y="41"/>
                </a:cubicBezTo>
                <a:cubicBezTo>
                  <a:pt x="1118" y="49"/>
                  <a:pt x="1117" y="54"/>
                  <a:pt x="1117" y="55"/>
                </a:cubicBezTo>
                <a:cubicBezTo>
                  <a:pt x="1117" y="56"/>
                  <a:pt x="1118" y="57"/>
                  <a:pt x="1118" y="58"/>
                </a:cubicBezTo>
                <a:cubicBezTo>
                  <a:pt x="1119" y="59"/>
                  <a:pt x="1120" y="59"/>
                  <a:pt x="1122" y="59"/>
                </a:cubicBezTo>
                <a:cubicBezTo>
                  <a:pt x="1124" y="59"/>
                  <a:pt x="1125" y="59"/>
                  <a:pt x="1127" y="58"/>
                </a:cubicBezTo>
                <a:cubicBezTo>
                  <a:pt x="1128" y="57"/>
                  <a:pt x="1129" y="55"/>
                  <a:pt x="1130" y="54"/>
                </a:cubicBezTo>
                <a:cubicBezTo>
                  <a:pt x="1129" y="53"/>
                  <a:pt x="1129" y="53"/>
                  <a:pt x="1129" y="53"/>
                </a:cubicBezTo>
                <a:cubicBezTo>
                  <a:pt x="1128" y="54"/>
                  <a:pt x="1128" y="54"/>
                  <a:pt x="1127" y="54"/>
                </a:cubicBezTo>
                <a:cubicBezTo>
                  <a:pt x="1126" y="55"/>
                  <a:pt x="1126" y="55"/>
                  <a:pt x="1125" y="55"/>
                </a:cubicBezTo>
                <a:cubicBezTo>
                  <a:pt x="1125" y="55"/>
                  <a:pt x="1125" y="55"/>
                  <a:pt x="1125" y="54"/>
                </a:cubicBezTo>
                <a:cubicBezTo>
                  <a:pt x="1124" y="54"/>
                  <a:pt x="1124" y="54"/>
                  <a:pt x="1124" y="53"/>
                </a:cubicBezTo>
                <a:lnTo>
                  <a:pt x="1124" y="52"/>
                </a:lnTo>
                <a:close/>
                <a:moveTo>
                  <a:pt x="1127" y="11"/>
                </a:moveTo>
                <a:cubicBezTo>
                  <a:pt x="1128" y="11"/>
                  <a:pt x="1129" y="11"/>
                  <a:pt x="1130" y="10"/>
                </a:cubicBezTo>
                <a:cubicBezTo>
                  <a:pt x="1131" y="9"/>
                  <a:pt x="1131" y="7"/>
                  <a:pt x="1131" y="6"/>
                </a:cubicBezTo>
                <a:cubicBezTo>
                  <a:pt x="1131" y="5"/>
                  <a:pt x="1131" y="4"/>
                  <a:pt x="1130" y="3"/>
                </a:cubicBezTo>
                <a:cubicBezTo>
                  <a:pt x="1130" y="3"/>
                  <a:pt x="1129" y="2"/>
                  <a:pt x="1128" y="2"/>
                </a:cubicBezTo>
                <a:cubicBezTo>
                  <a:pt x="1126" y="2"/>
                  <a:pt x="1125" y="3"/>
                  <a:pt x="1124" y="4"/>
                </a:cubicBezTo>
                <a:cubicBezTo>
                  <a:pt x="1123" y="5"/>
                  <a:pt x="1123" y="6"/>
                  <a:pt x="1123" y="7"/>
                </a:cubicBezTo>
                <a:cubicBezTo>
                  <a:pt x="1123" y="8"/>
                  <a:pt x="1123" y="9"/>
                  <a:pt x="1124" y="10"/>
                </a:cubicBezTo>
                <a:cubicBezTo>
                  <a:pt x="1125" y="11"/>
                  <a:pt x="1126" y="11"/>
                  <a:pt x="1127" y="11"/>
                </a:cubicBezTo>
                <a:close/>
                <a:moveTo>
                  <a:pt x="1166" y="52"/>
                </a:moveTo>
                <a:cubicBezTo>
                  <a:pt x="1165" y="49"/>
                  <a:pt x="1165" y="49"/>
                  <a:pt x="1165" y="49"/>
                </a:cubicBezTo>
                <a:cubicBezTo>
                  <a:pt x="1163" y="51"/>
                  <a:pt x="1161" y="52"/>
                  <a:pt x="1159" y="53"/>
                </a:cubicBezTo>
                <a:cubicBezTo>
                  <a:pt x="1157" y="54"/>
                  <a:pt x="1155" y="55"/>
                  <a:pt x="1153" y="55"/>
                </a:cubicBezTo>
                <a:cubicBezTo>
                  <a:pt x="1150" y="55"/>
                  <a:pt x="1148" y="54"/>
                  <a:pt x="1147" y="51"/>
                </a:cubicBezTo>
                <a:cubicBezTo>
                  <a:pt x="1145" y="49"/>
                  <a:pt x="1145" y="46"/>
                  <a:pt x="1145" y="43"/>
                </a:cubicBezTo>
                <a:cubicBezTo>
                  <a:pt x="1148" y="43"/>
                  <a:pt x="1151" y="42"/>
                  <a:pt x="1155" y="41"/>
                </a:cubicBezTo>
                <a:cubicBezTo>
                  <a:pt x="1158" y="40"/>
                  <a:pt x="1162" y="38"/>
                  <a:pt x="1164" y="36"/>
                </a:cubicBezTo>
                <a:cubicBezTo>
                  <a:pt x="1167" y="33"/>
                  <a:pt x="1168" y="31"/>
                  <a:pt x="1168" y="27"/>
                </a:cubicBezTo>
                <a:cubicBezTo>
                  <a:pt x="1168" y="25"/>
                  <a:pt x="1167" y="23"/>
                  <a:pt x="1166" y="21"/>
                </a:cubicBezTo>
                <a:cubicBezTo>
                  <a:pt x="1164" y="19"/>
                  <a:pt x="1162" y="19"/>
                  <a:pt x="1158" y="19"/>
                </a:cubicBezTo>
                <a:cubicBezTo>
                  <a:pt x="1154" y="19"/>
                  <a:pt x="1151" y="20"/>
                  <a:pt x="1148" y="22"/>
                </a:cubicBezTo>
                <a:cubicBezTo>
                  <a:pt x="1145" y="24"/>
                  <a:pt x="1142" y="28"/>
                  <a:pt x="1140" y="31"/>
                </a:cubicBezTo>
                <a:cubicBezTo>
                  <a:pt x="1138" y="35"/>
                  <a:pt x="1138" y="40"/>
                  <a:pt x="1138" y="44"/>
                </a:cubicBezTo>
                <a:cubicBezTo>
                  <a:pt x="1138" y="47"/>
                  <a:pt x="1138" y="49"/>
                  <a:pt x="1139" y="52"/>
                </a:cubicBezTo>
                <a:cubicBezTo>
                  <a:pt x="1140" y="54"/>
                  <a:pt x="1142" y="56"/>
                  <a:pt x="1144" y="57"/>
                </a:cubicBezTo>
                <a:cubicBezTo>
                  <a:pt x="1146" y="59"/>
                  <a:pt x="1148" y="59"/>
                  <a:pt x="1151" y="59"/>
                </a:cubicBezTo>
                <a:cubicBezTo>
                  <a:pt x="1155" y="59"/>
                  <a:pt x="1158" y="58"/>
                  <a:pt x="1160" y="57"/>
                </a:cubicBezTo>
                <a:cubicBezTo>
                  <a:pt x="1163" y="55"/>
                  <a:pt x="1165" y="54"/>
                  <a:pt x="1166" y="52"/>
                </a:cubicBezTo>
                <a:close/>
                <a:moveTo>
                  <a:pt x="1157" y="22"/>
                </a:moveTo>
                <a:cubicBezTo>
                  <a:pt x="1158" y="22"/>
                  <a:pt x="1159" y="23"/>
                  <a:pt x="1160" y="24"/>
                </a:cubicBezTo>
                <a:cubicBezTo>
                  <a:pt x="1161" y="25"/>
                  <a:pt x="1161" y="26"/>
                  <a:pt x="1161" y="28"/>
                </a:cubicBezTo>
                <a:cubicBezTo>
                  <a:pt x="1161" y="30"/>
                  <a:pt x="1161" y="32"/>
                  <a:pt x="1159" y="34"/>
                </a:cubicBezTo>
                <a:cubicBezTo>
                  <a:pt x="1157" y="35"/>
                  <a:pt x="1155" y="37"/>
                  <a:pt x="1152" y="38"/>
                </a:cubicBezTo>
                <a:cubicBezTo>
                  <a:pt x="1150" y="39"/>
                  <a:pt x="1147" y="39"/>
                  <a:pt x="1145" y="39"/>
                </a:cubicBezTo>
                <a:cubicBezTo>
                  <a:pt x="1145" y="37"/>
                  <a:pt x="1146" y="34"/>
                  <a:pt x="1147" y="32"/>
                </a:cubicBezTo>
                <a:cubicBezTo>
                  <a:pt x="1148" y="29"/>
                  <a:pt x="1149" y="27"/>
                  <a:pt x="1151" y="25"/>
                </a:cubicBezTo>
                <a:cubicBezTo>
                  <a:pt x="1152" y="23"/>
                  <a:pt x="1154" y="22"/>
                  <a:pt x="1157" y="22"/>
                </a:cubicBezTo>
                <a:close/>
                <a:moveTo>
                  <a:pt x="1187" y="28"/>
                </a:moveTo>
                <a:cubicBezTo>
                  <a:pt x="1188" y="19"/>
                  <a:pt x="1188" y="19"/>
                  <a:pt x="1188" y="19"/>
                </a:cubicBezTo>
                <a:cubicBezTo>
                  <a:pt x="1186" y="19"/>
                  <a:pt x="1186" y="19"/>
                  <a:pt x="1186" y="19"/>
                </a:cubicBezTo>
                <a:cubicBezTo>
                  <a:pt x="1178" y="20"/>
                  <a:pt x="1178" y="20"/>
                  <a:pt x="1178" y="20"/>
                </a:cubicBezTo>
                <a:cubicBezTo>
                  <a:pt x="1177" y="23"/>
                  <a:pt x="1177" y="23"/>
                  <a:pt x="1177" y="23"/>
                </a:cubicBezTo>
                <a:cubicBezTo>
                  <a:pt x="1180" y="25"/>
                  <a:pt x="1180" y="25"/>
                  <a:pt x="1180" y="25"/>
                </a:cubicBezTo>
                <a:cubicBezTo>
                  <a:pt x="1176" y="58"/>
                  <a:pt x="1176" y="58"/>
                  <a:pt x="1176" y="58"/>
                </a:cubicBezTo>
                <a:cubicBezTo>
                  <a:pt x="1183" y="58"/>
                  <a:pt x="1183" y="58"/>
                  <a:pt x="1183" y="58"/>
                </a:cubicBezTo>
                <a:cubicBezTo>
                  <a:pt x="1186" y="33"/>
                  <a:pt x="1186" y="33"/>
                  <a:pt x="1186" y="33"/>
                </a:cubicBezTo>
                <a:cubicBezTo>
                  <a:pt x="1188" y="31"/>
                  <a:pt x="1190" y="28"/>
                  <a:pt x="1192" y="26"/>
                </a:cubicBezTo>
                <a:cubicBezTo>
                  <a:pt x="1194" y="25"/>
                  <a:pt x="1196" y="24"/>
                  <a:pt x="1198" y="24"/>
                </a:cubicBezTo>
                <a:cubicBezTo>
                  <a:pt x="1200" y="24"/>
                  <a:pt x="1201" y="24"/>
                  <a:pt x="1202" y="25"/>
                </a:cubicBezTo>
                <a:cubicBezTo>
                  <a:pt x="1202" y="26"/>
                  <a:pt x="1203" y="27"/>
                  <a:pt x="1203" y="29"/>
                </a:cubicBezTo>
                <a:cubicBezTo>
                  <a:pt x="1203" y="31"/>
                  <a:pt x="1202" y="33"/>
                  <a:pt x="1202" y="35"/>
                </a:cubicBezTo>
                <a:cubicBezTo>
                  <a:pt x="1202" y="37"/>
                  <a:pt x="1201" y="39"/>
                  <a:pt x="1201" y="41"/>
                </a:cubicBezTo>
                <a:cubicBezTo>
                  <a:pt x="1201" y="43"/>
                  <a:pt x="1201" y="43"/>
                  <a:pt x="1201" y="43"/>
                </a:cubicBezTo>
                <a:cubicBezTo>
                  <a:pt x="1200" y="46"/>
                  <a:pt x="1200" y="46"/>
                  <a:pt x="1200" y="46"/>
                </a:cubicBezTo>
                <a:cubicBezTo>
                  <a:pt x="1199" y="51"/>
                  <a:pt x="1199" y="54"/>
                  <a:pt x="1199" y="55"/>
                </a:cubicBezTo>
                <a:cubicBezTo>
                  <a:pt x="1199" y="58"/>
                  <a:pt x="1200" y="59"/>
                  <a:pt x="1203" y="59"/>
                </a:cubicBezTo>
                <a:cubicBezTo>
                  <a:pt x="1205" y="59"/>
                  <a:pt x="1206" y="59"/>
                  <a:pt x="1207" y="58"/>
                </a:cubicBezTo>
                <a:cubicBezTo>
                  <a:pt x="1208" y="58"/>
                  <a:pt x="1209" y="57"/>
                  <a:pt x="1210" y="57"/>
                </a:cubicBezTo>
                <a:cubicBezTo>
                  <a:pt x="1210" y="56"/>
                  <a:pt x="1211" y="55"/>
                  <a:pt x="1211" y="55"/>
                </a:cubicBezTo>
                <a:cubicBezTo>
                  <a:pt x="1210" y="53"/>
                  <a:pt x="1210" y="53"/>
                  <a:pt x="1210" y="53"/>
                </a:cubicBezTo>
                <a:cubicBezTo>
                  <a:pt x="1209" y="54"/>
                  <a:pt x="1208" y="55"/>
                  <a:pt x="1207" y="55"/>
                </a:cubicBezTo>
                <a:cubicBezTo>
                  <a:pt x="1206" y="55"/>
                  <a:pt x="1206" y="54"/>
                  <a:pt x="1206" y="53"/>
                </a:cubicBezTo>
                <a:cubicBezTo>
                  <a:pt x="1206" y="51"/>
                  <a:pt x="1206" y="48"/>
                  <a:pt x="1207" y="45"/>
                </a:cubicBezTo>
                <a:cubicBezTo>
                  <a:pt x="1208" y="41"/>
                  <a:pt x="1208" y="41"/>
                  <a:pt x="1208" y="41"/>
                </a:cubicBezTo>
                <a:cubicBezTo>
                  <a:pt x="1208" y="40"/>
                  <a:pt x="1208" y="40"/>
                  <a:pt x="1208" y="40"/>
                </a:cubicBezTo>
                <a:cubicBezTo>
                  <a:pt x="1209" y="34"/>
                  <a:pt x="1210" y="31"/>
                  <a:pt x="1210" y="29"/>
                </a:cubicBezTo>
                <a:cubicBezTo>
                  <a:pt x="1210" y="25"/>
                  <a:pt x="1209" y="23"/>
                  <a:pt x="1207" y="21"/>
                </a:cubicBezTo>
                <a:cubicBezTo>
                  <a:pt x="1206" y="19"/>
                  <a:pt x="1204" y="19"/>
                  <a:pt x="1201" y="19"/>
                </a:cubicBezTo>
                <a:cubicBezTo>
                  <a:pt x="1199" y="19"/>
                  <a:pt x="1196" y="19"/>
                  <a:pt x="1193" y="21"/>
                </a:cubicBezTo>
                <a:cubicBezTo>
                  <a:pt x="1191" y="23"/>
                  <a:pt x="1189" y="25"/>
                  <a:pt x="1187" y="28"/>
                </a:cubicBezTo>
                <a:close/>
                <a:moveTo>
                  <a:pt x="1243" y="27"/>
                </a:moveTo>
                <a:cubicBezTo>
                  <a:pt x="1245" y="27"/>
                  <a:pt x="1245" y="27"/>
                  <a:pt x="1245" y="27"/>
                </a:cubicBezTo>
                <a:cubicBezTo>
                  <a:pt x="1247" y="20"/>
                  <a:pt x="1247" y="20"/>
                  <a:pt x="1247" y="20"/>
                </a:cubicBezTo>
                <a:cubicBezTo>
                  <a:pt x="1246" y="20"/>
                  <a:pt x="1244" y="19"/>
                  <a:pt x="1243" y="19"/>
                </a:cubicBezTo>
                <a:cubicBezTo>
                  <a:pt x="1241" y="19"/>
                  <a:pt x="1240" y="19"/>
                  <a:pt x="1239" y="19"/>
                </a:cubicBezTo>
                <a:cubicBezTo>
                  <a:pt x="1234" y="19"/>
                  <a:pt x="1231" y="20"/>
                  <a:pt x="1228" y="22"/>
                </a:cubicBezTo>
                <a:cubicBezTo>
                  <a:pt x="1224" y="25"/>
                  <a:pt x="1222" y="28"/>
                  <a:pt x="1220" y="32"/>
                </a:cubicBezTo>
                <a:cubicBezTo>
                  <a:pt x="1219" y="36"/>
                  <a:pt x="1218" y="40"/>
                  <a:pt x="1218" y="43"/>
                </a:cubicBezTo>
                <a:cubicBezTo>
                  <a:pt x="1218" y="48"/>
                  <a:pt x="1219" y="52"/>
                  <a:pt x="1221" y="55"/>
                </a:cubicBezTo>
                <a:cubicBezTo>
                  <a:pt x="1224" y="58"/>
                  <a:pt x="1227" y="59"/>
                  <a:pt x="1231" y="59"/>
                </a:cubicBezTo>
                <a:cubicBezTo>
                  <a:pt x="1234" y="59"/>
                  <a:pt x="1236" y="59"/>
                  <a:pt x="1239" y="57"/>
                </a:cubicBezTo>
                <a:cubicBezTo>
                  <a:pt x="1241" y="56"/>
                  <a:pt x="1243" y="54"/>
                  <a:pt x="1244" y="53"/>
                </a:cubicBezTo>
                <a:cubicBezTo>
                  <a:pt x="1242" y="50"/>
                  <a:pt x="1242" y="50"/>
                  <a:pt x="1242" y="50"/>
                </a:cubicBezTo>
                <a:cubicBezTo>
                  <a:pt x="1241" y="52"/>
                  <a:pt x="1239" y="53"/>
                  <a:pt x="1238" y="54"/>
                </a:cubicBezTo>
                <a:cubicBezTo>
                  <a:pt x="1236" y="54"/>
                  <a:pt x="1235" y="55"/>
                  <a:pt x="1233" y="55"/>
                </a:cubicBezTo>
                <a:cubicBezTo>
                  <a:pt x="1230" y="55"/>
                  <a:pt x="1228" y="54"/>
                  <a:pt x="1227" y="52"/>
                </a:cubicBezTo>
                <a:cubicBezTo>
                  <a:pt x="1226" y="50"/>
                  <a:pt x="1225" y="47"/>
                  <a:pt x="1225" y="43"/>
                </a:cubicBezTo>
                <a:cubicBezTo>
                  <a:pt x="1225" y="39"/>
                  <a:pt x="1226" y="35"/>
                  <a:pt x="1227" y="32"/>
                </a:cubicBezTo>
                <a:cubicBezTo>
                  <a:pt x="1228" y="30"/>
                  <a:pt x="1229" y="27"/>
                  <a:pt x="1231" y="26"/>
                </a:cubicBezTo>
                <a:cubicBezTo>
                  <a:pt x="1233" y="24"/>
                  <a:pt x="1235" y="23"/>
                  <a:pt x="1237" y="23"/>
                </a:cubicBezTo>
                <a:cubicBezTo>
                  <a:pt x="1239" y="23"/>
                  <a:pt x="1241" y="24"/>
                  <a:pt x="1243" y="27"/>
                </a:cubicBezTo>
                <a:close/>
                <a:moveTo>
                  <a:pt x="1279" y="52"/>
                </a:moveTo>
                <a:cubicBezTo>
                  <a:pt x="1277" y="49"/>
                  <a:pt x="1277" y="49"/>
                  <a:pt x="1277" y="49"/>
                </a:cubicBezTo>
                <a:cubicBezTo>
                  <a:pt x="1276" y="51"/>
                  <a:pt x="1274" y="52"/>
                  <a:pt x="1272" y="53"/>
                </a:cubicBezTo>
                <a:cubicBezTo>
                  <a:pt x="1270" y="54"/>
                  <a:pt x="1268" y="55"/>
                  <a:pt x="1266" y="55"/>
                </a:cubicBezTo>
                <a:cubicBezTo>
                  <a:pt x="1263" y="55"/>
                  <a:pt x="1261" y="54"/>
                  <a:pt x="1259" y="51"/>
                </a:cubicBezTo>
                <a:cubicBezTo>
                  <a:pt x="1258" y="49"/>
                  <a:pt x="1257" y="46"/>
                  <a:pt x="1258" y="43"/>
                </a:cubicBezTo>
                <a:cubicBezTo>
                  <a:pt x="1260" y="43"/>
                  <a:pt x="1264" y="42"/>
                  <a:pt x="1267" y="41"/>
                </a:cubicBezTo>
                <a:cubicBezTo>
                  <a:pt x="1271" y="40"/>
                  <a:pt x="1274" y="38"/>
                  <a:pt x="1277" y="36"/>
                </a:cubicBezTo>
                <a:cubicBezTo>
                  <a:pt x="1280" y="33"/>
                  <a:pt x="1281" y="31"/>
                  <a:pt x="1281" y="27"/>
                </a:cubicBezTo>
                <a:cubicBezTo>
                  <a:pt x="1281" y="25"/>
                  <a:pt x="1280" y="23"/>
                  <a:pt x="1278" y="21"/>
                </a:cubicBezTo>
                <a:cubicBezTo>
                  <a:pt x="1277" y="19"/>
                  <a:pt x="1274" y="19"/>
                  <a:pt x="1271" y="19"/>
                </a:cubicBezTo>
                <a:cubicBezTo>
                  <a:pt x="1267" y="19"/>
                  <a:pt x="1264" y="20"/>
                  <a:pt x="1260" y="22"/>
                </a:cubicBezTo>
                <a:cubicBezTo>
                  <a:pt x="1257" y="24"/>
                  <a:pt x="1255" y="28"/>
                  <a:pt x="1253" y="31"/>
                </a:cubicBezTo>
                <a:cubicBezTo>
                  <a:pt x="1251" y="35"/>
                  <a:pt x="1250" y="40"/>
                  <a:pt x="1250" y="44"/>
                </a:cubicBezTo>
                <a:cubicBezTo>
                  <a:pt x="1250" y="47"/>
                  <a:pt x="1251" y="49"/>
                  <a:pt x="1252" y="52"/>
                </a:cubicBezTo>
                <a:cubicBezTo>
                  <a:pt x="1253" y="54"/>
                  <a:pt x="1254" y="56"/>
                  <a:pt x="1256" y="57"/>
                </a:cubicBezTo>
                <a:cubicBezTo>
                  <a:pt x="1258" y="59"/>
                  <a:pt x="1261" y="59"/>
                  <a:pt x="1264" y="59"/>
                </a:cubicBezTo>
                <a:cubicBezTo>
                  <a:pt x="1267" y="59"/>
                  <a:pt x="1270" y="58"/>
                  <a:pt x="1273" y="57"/>
                </a:cubicBezTo>
                <a:cubicBezTo>
                  <a:pt x="1276" y="55"/>
                  <a:pt x="1278" y="54"/>
                  <a:pt x="1279" y="52"/>
                </a:cubicBezTo>
                <a:close/>
                <a:moveTo>
                  <a:pt x="1269" y="22"/>
                </a:moveTo>
                <a:cubicBezTo>
                  <a:pt x="1271" y="22"/>
                  <a:pt x="1272" y="23"/>
                  <a:pt x="1273" y="24"/>
                </a:cubicBezTo>
                <a:cubicBezTo>
                  <a:pt x="1274" y="25"/>
                  <a:pt x="1274" y="26"/>
                  <a:pt x="1274" y="28"/>
                </a:cubicBezTo>
                <a:cubicBezTo>
                  <a:pt x="1274" y="30"/>
                  <a:pt x="1273" y="32"/>
                  <a:pt x="1272" y="34"/>
                </a:cubicBezTo>
                <a:cubicBezTo>
                  <a:pt x="1270" y="35"/>
                  <a:pt x="1268" y="37"/>
                  <a:pt x="1265" y="38"/>
                </a:cubicBezTo>
                <a:cubicBezTo>
                  <a:pt x="1263" y="39"/>
                  <a:pt x="1260" y="39"/>
                  <a:pt x="1258" y="39"/>
                </a:cubicBezTo>
                <a:cubicBezTo>
                  <a:pt x="1258" y="37"/>
                  <a:pt x="1259" y="34"/>
                  <a:pt x="1259" y="32"/>
                </a:cubicBezTo>
                <a:cubicBezTo>
                  <a:pt x="1260" y="29"/>
                  <a:pt x="1262" y="27"/>
                  <a:pt x="1263" y="25"/>
                </a:cubicBezTo>
                <a:cubicBezTo>
                  <a:pt x="1265" y="23"/>
                  <a:pt x="1267" y="22"/>
                  <a:pt x="1269" y="22"/>
                </a:cubicBezTo>
                <a:close/>
                <a:moveTo>
                  <a:pt x="1310" y="25"/>
                </a:moveTo>
                <a:cubicBezTo>
                  <a:pt x="1311" y="20"/>
                  <a:pt x="1311" y="20"/>
                  <a:pt x="1311" y="20"/>
                </a:cubicBezTo>
                <a:cubicBezTo>
                  <a:pt x="1311" y="20"/>
                  <a:pt x="1309" y="19"/>
                  <a:pt x="1308" y="19"/>
                </a:cubicBezTo>
                <a:cubicBezTo>
                  <a:pt x="1306" y="19"/>
                  <a:pt x="1304" y="19"/>
                  <a:pt x="1303" y="19"/>
                </a:cubicBezTo>
                <a:cubicBezTo>
                  <a:pt x="1300" y="19"/>
                  <a:pt x="1298" y="19"/>
                  <a:pt x="1296" y="20"/>
                </a:cubicBezTo>
                <a:cubicBezTo>
                  <a:pt x="1293" y="21"/>
                  <a:pt x="1292" y="22"/>
                  <a:pt x="1291" y="24"/>
                </a:cubicBezTo>
                <a:cubicBezTo>
                  <a:pt x="1289" y="26"/>
                  <a:pt x="1289" y="27"/>
                  <a:pt x="1289" y="30"/>
                </a:cubicBezTo>
                <a:cubicBezTo>
                  <a:pt x="1289" y="34"/>
                  <a:pt x="1291" y="38"/>
                  <a:pt x="1296" y="41"/>
                </a:cubicBezTo>
                <a:cubicBezTo>
                  <a:pt x="1298" y="43"/>
                  <a:pt x="1300" y="44"/>
                  <a:pt x="1301" y="45"/>
                </a:cubicBezTo>
                <a:cubicBezTo>
                  <a:pt x="1302" y="46"/>
                  <a:pt x="1303" y="48"/>
                  <a:pt x="1303" y="50"/>
                </a:cubicBezTo>
                <a:cubicBezTo>
                  <a:pt x="1303" y="51"/>
                  <a:pt x="1302" y="53"/>
                  <a:pt x="1301" y="54"/>
                </a:cubicBezTo>
                <a:cubicBezTo>
                  <a:pt x="1299" y="55"/>
                  <a:pt x="1297" y="55"/>
                  <a:pt x="1295" y="55"/>
                </a:cubicBezTo>
                <a:cubicBezTo>
                  <a:pt x="1293" y="55"/>
                  <a:pt x="1292" y="55"/>
                  <a:pt x="1290" y="54"/>
                </a:cubicBezTo>
                <a:cubicBezTo>
                  <a:pt x="1288" y="53"/>
                  <a:pt x="1287" y="53"/>
                  <a:pt x="1286" y="52"/>
                </a:cubicBezTo>
                <a:cubicBezTo>
                  <a:pt x="1285" y="57"/>
                  <a:pt x="1285" y="57"/>
                  <a:pt x="1285" y="57"/>
                </a:cubicBezTo>
                <a:cubicBezTo>
                  <a:pt x="1285" y="58"/>
                  <a:pt x="1287" y="58"/>
                  <a:pt x="1289" y="58"/>
                </a:cubicBezTo>
                <a:cubicBezTo>
                  <a:pt x="1291" y="59"/>
                  <a:pt x="1293" y="59"/>
                  <a:pt x="1295" y="59"/>
                </a:cubicBezTo>
                <a:cubicBezTo>
                  <a:pt x="1299" y="59"/>
                  <a:pt x="1303" y="58"/>
                  <a:pt x="1305" y="56"/>
                </a:cubicBezTo>
                <a:cubicBezTo>
                  <a:pt x="1308" y="54"/>
                  <a:pt x="1309" y="52"/>
                  <a:pt x="1309" y="48"/>
                </a:cubicBezTo>
                <a:cubicBezTo>
                  <a:pt x="1309" y="46"/>
                  <a:pt x="1309" y="45"/>
                  <a:pt x="1308" y="43"/>
                </a:cubicBezTo>
                <a:cubicBezTo>
                  <a:pt x="1307" y="42"/>
                  <a:pt x="1306" y="41"/>
                  <a:pt x="1305" y="40"/>
                </a:cubicBezTo>
                <a:cubicBezTo>
                  <a:pt x="1304" y="39"/>
                  <a:pt x="1303" y="38"/>
                  <a:pt x="1301" y="36"/>
                </a:cubicBezTo>
                <a:cubicBezTo>
                  <a:pt x="1299" y="35"/>
                  <a:pt x="1298" y="34"/>
                  <a:pt x="1297" y="32"/>
                </a:cubicBezTo>
                <a:cubicBezTo>
                  <a:pt x="1296" y="31"/>
                  <a:pt x="1295" y="30"/>
                  <a:pt x="1295" y="28"/>
                </a:cubicBezTo>
                <a:cubicBezTo>
                  <a:pt x="1295" y="26"/>
                  <a:pt x="1296" y="25"/>
                  <a:pt x="1297" y="24"/>
                </a:cubicBezTo>
                <a:cubicBezTo>
                  <a:pt x="1299" y="23"/>
                  <a:pt x="1300" y="23"/>
                  <a:pt x="1303" y="23"/>
                </a:cubicBezTo>
                <a:cubicBezTo>
                  <a:pt x="1304" y="23"/>
                  <a:pt x="1306" y="23"/>
                  <a:pt x="1307" y="24"/>
                </a:cubicBezTo>
                <a:cubicBezTo>
                  <a:pt x="1309" y="24"/>
                  <a:pt x="1310" y="25"/>
                  <a:pt x="1310" y="25"/>
                </a:cubicBezTo>
                <a:close/>
                <a:moveTo>
                  <a:pt x="1047" y="110"/>
                </a:moveTo>
                <a:cubicBezTo>
                  <a:pt x="1052" y="111"/>
                  <a:pt x="1052" y="111"/>
                  <a:pt x="1052" y="111"/>
                </a:cubicBezTo>
                <a:cubicBezTo>
                  <a:pt x="1046" y="156"/>
                  <a:pt x="1046" y="156"/>
                  <a:pt x="1046" y="156"/>
                </a:cubicBezTo>
                <a:cubicBezTo>
                  <a:pt x="1041" y="157"/>
                  <a:pt x="1041" y="157"/>
                  <a:pt x="1041" y="157"/>
                </a:cubicBezTo>
                <a:cubicBezTo>
                  <a:pt x="1041" y="159"/>
                  <a:pt x="1041" y="159"/>
                  <a:pt x="1041" y="159"/>
                </a:cubicBezTo>
                <a:cubicBezTo>
                  <a:pt x="1078" y="159"/>
                  <a:pt x="1078" y="159"/>
                  <a:pt x="1078" y="159"/>
                </a:cubicBezTo>
                <a:cubicBezTo>
                  <a:pt x="1081" y="147"/>
                  <a:pt x="1081" y="147"/>
                  <a:pt x="1081" y="147"/>
                </a:cubicBezTo>
                <a:cubicBezTo>
                  <a:pt x="1077" y="146"/>
                  <a:pt x="1077" y="146"/>
                  <a:pt x="1077" y="146"/>
                </a:cubicBezTo>
                <a:cubicBezTo>
                  <a:pt x="1073" y="155"/>
                  <a:pt x="1073" y="155"/>
                  <a:pt x="1073" y="155"/>
                </a:cubicBezTo>
                <a:cubicBezTo>
                  <a:pt x="1053" y="156"/>
                  <a:pt x="1053" y="156"/>
                  <a:pt x="1053" y="156"/>
                </a:cubicBezTo>
                <a:cubicBezTo>
                  <a:pt x="1056" y="134"/>
                  <a:pt x="1056" y="134"/>
                  <a:pt x="1056" y="134"/>
                </a:cubicBezTo>
                <a:cubicBezTo>
                  <a:pt x="1072" y="135"/>
                  <a:pt x="1072" y="135"/>
                  <a:pt x="1072" y="135"/>
                </a:cubicBezTo>
                <a:cubicBezTo>
                  <a:pt x="1073" y="130"/>
                  <a:pt x="1073" y="130"/>
                  <a:pt x="1073" y="130"/>
                </a:cubicBezTo>
                <a:cubicBezTo>
                  <a:pt x="1057" y="130"/>
                  <a:pt x="1057" y="130"/>
                  <a:pt x="1057" y="130"/>
                </a:cubicBezTo>
                <a:cubicBezTo>
                  <a:pt x="1059" y="110"/>
                  <a:pt x="1059" y="110"/>
                  <a:pt x="1059" y="110"/>
                </a:cubicBezTo>
                <a:cubicBezTo>
                  <a:pt x="1075" y="111"/>
                  <a:pt x="1075" y="111"/>
                  <a:pt x="1075" y="111"/>
                </a:cubicBezTo>
                <a:cubicBezTo>
                  <a:pt x="1076" y="118"/>
                  <a:pt x="1076" y="118"/>
                  <a:pt x="1076" y="118"/>
                </a:cubicBezTo>
                <a:cubicBezTo>
                  <a:pt x="1080" y="118"/>
                  <a:pt x="1080" y="118"/>
                  <a:pt x="1080" y="118"/>
                </a:cubicBezTo>
                <a:cubicBezTo>
                  <a:pt x="1081" y="107"/>
                  <a:pt x="1081" y="107"/>
                  <a:pt x="1081" y="107"/>
                </a:cubicBezTo>
                <a:cubicBezTo>
                  <a:pt x="1048" y="107"/>
                  <a:pt x="1048" y="107"/>
                  <a:pt x="1048" y="107"/>
                </a:cubicBezTo>
                <a:lnTo>
                  <a:pt x="1047" y="110"/>
                </a:lnTo>
                <a:close/>
                <a:moveTo>
                  <a:pt x="1100" y="129"/>
                </a:moveTo>
                <a:cubicBezTo>
                  <a:pt x="1100" y="120"/>
                  <a:pt x="1100" y="120"/>
                  <a:pt x="1100" y="120"/>
                </a:cubicBezTo>
                <a:cubicBezTo>
                  <a:pt x="1099" y="119"/>
                  <a:pt x="1099" y="119"/>
                  <a:pt x="1099" y="119"/>
                </a:cubicBezTo>
                <a:cubicBezTo>
                  <a:pt x="1090" y="121"/>
                  <a:pt x="1090" y="121"/>
                  <a:pt x="1090" y="121"/>
                </a:cubicBezTo>
                <a:cubicBezTo>
                  <a:pt x="1090" y="124"/>
                  <a:pt x="1090" y="124"/>
                  <a:pt x="1090" y="124"/>
                </a:cubicBezTo>
                <a:cubicBezTo>
                  <a:pt x="1093" y="125"/>
                  <a:pt x="1093" y="125"/>
                  <a:pt x="1093" y="125"/>
                </a:cubicBezTo>
                <a:cubicBezTo>
                  <a:pt x="1089" y="159"/>
                  <a:pt x="1089" y="159"/>
                  <a:pt x="1089" y="159"/>
                </a:cubicBezTo>
                <a:cubicBezTo>
                  <a:pt x="1095" y="159"/>
                  <a:pt x="1095" y="159"/>
                  <a:pt x="1095" y="159"/>
                </a:cubicBezTo>
                <a:cubicBezTo>
                  <a:pt x="1099" y="134"/>
                  <a:pt x="1099" y="134"/>
                  <a:pt x="1099" y="134"/>
                </a:cubicBezTo>
                <a:cubicBezTo>
                  <a:pt x="1101" y="131"/>
                  <a:pt x="1103" y="129"/>
                  <a:pt x="1105" y="127"/>
                </a:cubicBezTo>
                <a:cubicBezTo>
                  <a:pt x="1107" y="125"/>
                  <a:pt x="1109" y="124"/>
                  <a:pt x="1111" y="124"/>
                </a:cubicBezTo>
                <a:cubicBezTo>
                  <a:pt x="1113" y="124"/>
                  <a:pt x="1114" y="125"/>
                  <a:pt x="1114" y="126"/>
                </a:cubicBezTo>
                <a:cubicBezTo>
                  <a:pt x="1115" y="127"/>
                  <a:pt x="1115" y="128"/>
                  <a:pt x="1115" y="130"/>
                </a:cubicBezTo>
                <a:cubicBezTo>
                  <a:pt x="1115" y="132"/>
                  <a:pt x="1115" y="134"/>
                  <a:pt x="1115" y="135"/>
                </a:cubicBezTo>
                <a:cubicBezTo>
                  <a:pt x="1115" y="137"/>
                  <a:pt x="1114" y="140"/>
                  <a:pt x="1114" y="142"/>
                </a:cubicBezTo>
                <a:cubicBezTo>
                  <a:pt x="1114" y="144"/>
                  <a:pt x="1114" y="144"/>
                  <a:pt x="1114" y="144"/>
                </a:cubicBezTo>
                <a:cubicBezTo>
                  <a:pt x="1113" y="147"/>
                  <a:pt x="1113" y="147"/>
                  <a:pt x="1113" y="147"/>
                </a:cubicBezTo>
                <a:cubicBezTo>
                  <a:pt x="1112" y="151"/>
                  <a:pt x="1112" y="154"/>
                  <a:pt x="1112" y="156"/>
                </a:cubicBezTo>
                <a:cubicBezTo>
                  <a:pt x="1112" y="159"/>
                  <a:pt x="1113" y="160"/>
                  <a:pt x="1116" y="160"/>
                </a:cubicBezTo>
                <a:cubicBezTo>
                  <a:pt x="1117" y="160"/>
                  <a:pt x="1119" y="160"/>
                  <a:pt x="1120" y="159"/>
                </a:cubicBezTo>
                <a:cubicBezTo>
                  <a:pt x="1121" y="159"/>
                  <a:pt x="1122" y="158"/>
                  <a:pt x="1123" y="157"/>
                </a:cubicBezTo>
                <a:cubicBezTo>
                  <a:pt x="1123" y="157"/>
                  <a:pt x="1124" y="156"/>
                  <a:pt x="1124" y="156"/>
                </a:cubicBezTo>
                <a:cubicBezTo>
                  <a:pt x="1123" y="154"/>
                  <a:pt x="1123" y="154"/>
                  <a:pt x="1123" y="154"/>
                </a:cubicBezTo>
                <a:cubicBezTo>
                  <a:pt x="1122" y="155"/>
                  <a:pt x="1121" y="156"/>
                  <a:pt x="1120" y="156"/>
                </a:cubicBezTo>
                <a:cubicBezTo>
                  <a:pt x="1119" y="156"/>
                  <a:pt x="1119" y="155"/>
                  <a:pt x="1119" y="154"/>
                </a:cubicBezTo>
                <a:cubicBezTo>
                  <a:pt x="1119" y="152"/>
                  <a:pt x="1119" y="149"/>
                  <a:pt x="1120" y="145"/>
                </a:cubicBezTo>
                <a:cubicBezTo>
                  <a:pt x="1121" y="142"/>
                  <a:pt x="1121" y="142"/>
                  <a:pt x="1121" y="142"/>
                </a:cubicBezTo>
                <a:cubicBezTo>
                  <a:pt x="1121" y="140"/>
                  <a:pt x="1121" y="140"/>
                  <a:pt x="1121" y="140"/>
                </a:cubicBezTo>
                <a:cubicBezTo>
                  <a:pt x="1122" y="135"/>
                  <a:pt x="1122" y="132"/>
                  <a:pt x="1122" y="130"/>
                </a:cubicBezTo>
                <a:cubicBezTo>
                  <a:pt x="1122" y="126"/>
                  <a:pt x="1122" y="123"/>
                  <a:pt x="1120" y="122"/>
                </a:cubicBezTo>
                <a:cubicBezTo>
                  <a:pt x="1119" y="120"/>
                  <a:pt x="1117" y="119"/>
                  <a:pt x="1114" y="119"/>
                </a:cubicBezTo>
                <a:cubicBezTo>
                  <a:pt x="1112" y="119"/>
                  <a:pt x="1109" y="120"/>
                  <a:pt x="1106" y="122"/>
                </a:cubicBezTo>
                <a:cubicBezTo>
                  <a:pt x="1104" y="124"/>
                  <a:pt x="1102" y="126"/>
                  <a:pt x="1100" y="129"/>
                </a:cubicBezTo>
                <a:close/>
                <a:moveTo>
                  <a:pt x="1159" y="162"/>
                </a:moveTo>
                <a:cubicBezTo>
                  <a:pt x="1165" y="119"/>
                  <a:pt x="1165" y="119"/>
                  <a:pt x="1165" y="119"/>
                </a:cubicBezTo>
                <a:cubicBezTo>
                  <a:pt x="1160" y="121"/>
                  <a:pt x="1160" y="121"/>
                  <a:pt x="1160" y="121"/>
                </a:cubicBezTo>
                <a:cubicBezTo>
                  <a:pt x="1159" y="121"/>
                  <a:pt x="1158" y="120"/>
                  <a:pt x="1157" y="120"/>
                </a:cubicBezTo>
                <a:cubicBezTo>
                  <a:pt x="1155" y="120"/>
                  <a:pt x="1154" y="119"/>
                  <a:pt x="1153" y="119"/>
                </a:cubicBezTo>
                <a:cubicBezTo>
                  <a:pt x="1148" y="119"/>
                  <a:pt x="1144" y="121"/>
                  <a:pt x="1141" y="123"/>
                </a:cubicBezTo>
                <a:cubicBezTo>
                  <a:pt x="1137" y="126"/>
                  <a:pt x="1135" y="129"/>
                  <a:pt x="1133" y="133"/>
                </a:cubicBezTo>
                <a:cubicBezTo>
                  <a:pt x="1131" y="137"/>
                  <a:pt x="1130" y="141"/>
                  <a:pt x="1130" y="145"/>
                </a:cubicBezTo>
                <a:cubicBezTo>
                  <a:pt x="1130" y="150"/>
                  <a:pt x="1131" y="153"/>
                  <a:pt x="1133" y="156"/>
                </a:cubicBezTo>
                <a:cubicBezTo>
                  <a:pt x="1135" y="159"/>
                  <a:pt x="1138" y="160"/>
                  <a:pt x="1142" y="160"/>
                </a:cubicBezTo>
                <a:cubicBezTo>
                  <a:pt x="1144" y="160"/>
                  <a:pt x="1146" y="159"/>
                  <a:pt x="1148" y="158"/>
                </a:cubicBezTo>
                <a:cubicBezTo>
                  <a:pt x="1150" y="157"/>
                  <a:pt x="1152" y="156"/>
                  <a:pt x="1153" y="155"/>
                </a:cubicBezTo>
                <a:cubicBezTo>
                  <a:pt x="1151" y="164"/>
                  <a:pt x="1151" y="164"/>
                  <a:pt x="1151" y="164"/>
                </a:cubicBezTo>
                <a:cubicBezTo>
                  <a:pt x="1151" y="167"/>
                  <a:pt x="1150" y="169"/>
                  <a:pt x="1149" y="170"/>
                </a:cubicBezTo>
                <a:cubicBezTo>
                  <a:pt x="1147" y="172"/>
                  <a:pt x="1145" y="172"/>
                  <a:pt x="1142" y="172"/>
                </a:cubicBezTo>
                <a:cubicBezTo>
                  <a:pt x="1140" y="172"/>
                  <a:pt x="1139" y="172"/>
                  <a:pt x="1137" y="171"/>
                </a:cubicBezTo>
                <a:cubicBezTo>
                  <a:pt x="1136" y="171"/>
                  <a:pt x="1134" y="170"/>
                  <a:pt x="1133" y="170"/>
                </a:cubicBezTo>
                <a:cubicBezTo>
                  <a:pt x="1132" y="175"/>
                  <a:pt x="1132" y="175"/>
                  <a:pt x="1132" y="175"/>
                </a:cubicBezTo>
                <a:cubicBezTo>
                  <a:pt x="1132" y="176"/>
                  <a:pt x="1134" y="176"/>
                  <a:pt x="1135" y="176"/>
                </a:cubicBezTo>
                <a:cubicBezTo>
                  <a:pt x="1137" y="177"/>
                  <a:pt x="1138" y="177"/>
                  <a:pt x="1140" y="177"/>
                </a:cubicBezTo>
                <a:cubicBezTo>
                  <a:pt x="1142" y="177"/>
                  <a:pt x="1145" y="176"/>
                  <a:pt x="1148" y="175"/>
                </a:cubicBezTo>
                <a:cubicBezTo>
                  <a:pt x="1150" y="174"/>
                  <a:pt x="1153" y="173"/>
                  <a:pt x="1155" y="170"/>
                </a:cubicBezTo>
                <a:cubicBezTo>
                  <a:pt x="1157" y="168"/>
                  <a:pt x="1158" y="165"/>
                  <a:pt x="1159" y="162"/>
                </a:cubicBezTo>
                <a:close/>
                <a:moveTo>
                  <a:pt x="1157" y="125"/>
                </a:moveTo>
                <a:cubicBezTo>
                  <a:pt x="1154" y="150"/>
                  <a:pt x="1154" y="150"/>
                  <a:pt x="1154" y="150"/>
                </a:cubicBezTo>
                <a:cubicBezTo>
                  <a:pt x="1152" y="151"/>
                  <a:pt x="1151" y="153"/>
                  <a:pt x="1149" y="154"/>
                </a:cubicBezTo>
                <a:cubicBezTo>
                  <a:pt x="1148" y="155"/>
                  <a:pt x="1146" y="155"/>
                  <a:pt x="1144" y="155"/>
                </a:cubicBezTo>
                <a:cubicBezTo>
                  <a:pt x="1142" y="155"/>
                  <a:pt x="1140" y="155"/>
                  <a:pt x="1139" y="153"/>
                </a:cubicBezTo>
                <a:cubicBezTo>
                  <a:pt x="1138" y="151"/>
                  <a:pt x="1138" y="148"/>
                  <a:pt x="1138" y="145"/>
                </a:cubicBezTo>
                <a:cubicBezTo>
                  <a:pt x="1138" y="142"/>
                  <a:pt x="1138" y="138"/>
                  <a:pt x="1139" y="135"/>
                </a:cubicBezTo>
                <a:cubicBezTo>
                  <a:pt x="1140" y="132"/>
                  <a:pt x="1142" y="129"/>
                  <a:pt x="1144" y="127"/>
                </a:cubicBezTo>
                <a:cubicBezTo>
                  <a:pt x="1146" y="124"/>
                  <a:pt x="1149" y="123"/>
                  <a:pt x="1152" y="123"/>
                </a:cubicBezTo>
                <a:cubicBezTo>
                  <a:pt x="1154" y="123"/>
                  <a:pt x="1156" y="124"/>
                  <a:pt x="1157" y="125"/>
                </a:cubicBezTo>
                <a:close/>
                <a:moveTo>
                  <a:pt x="1181" y="153"/>
                </a:moveTo>
                <a:cubicBezTo>
                  <a:pt x="1185" y="120"/>
                  <a:pt x="1185" y="120"/>
                  <a:pt x="1185" y="120"/>
                </a:cubicBezTo>
                <a:cubicBezTo>
                  <a:pt x="1184" y="119"/>
                  <a:pt x="1184" y="119"/>
                  <a:pt x="1184" y="119"/>
                </a:cubicBezTo>
                <a:cubicBezTo>
                  <a:pt x="1174" y="121"/>
                  <a:pt x="1174" y="121"/>
                  <a:pt x="1174" y="121"/>
                </a:cubicBezTo>
                <a:cubicBezTo>
                  <a:pt x="1173" y="123"/>
                  <a:pt x="1173" y="123"/>
                  <a:pt x="1173" y="123"/>
                </a:cubicBezTo>
                <a:cubicBezTo>
                  <a:pt x="1178" y="125"/>
                  <a:pt x="1178" y="125"/>
                  <a:pt x="1178" y="125"/>
                </a:cubicBezTo>
                <a:cubicBezTo>
                  <a:pt x="1177" y="132"/>
                  <a:pt x="1176" y="138"/>
                  <a:pt x="1175" y="142"/>
                </a:cubicBezTo>
                <a:cubicBezTo>
                  <a:pt x="1174" y="150"/>
                  <a:pt x="1174" y="154"/>
                  <a:pt x="1173" y="156"/>
                </a:cubicBezTo>
                <a:cubicBezTo>
                  <a:pt x="1173" y="157"/>
                  <a:pt x="1174" y="158"/>
                  <a:pt x="1174" y="159"/>
                </a:cubicBezTo>
                <a:cubicBezTo>
                  <a:pt x="1175" y="160"/>
                  <a:pt x="1176" y="160"/>
                  <a:pt x="1178" y="160"/>
                </a:cubicBezTo>
                <a:cubicBezTo>
                  <a:pt x="1180" y="160"/>
                  <a:pt x="1182" y="159"/>
                  <a:pt x="1183" y="158"/>
                </a:cubicBezTo>
                <a:cubicBezTo>
                  <a:pt x="1184" y="157"/>
                  <a:pt x="1185" y="156"/>
                  <a:pt x="1186" y="155"/>
                </a:cubicBezTo>
                <a:cubicBezTo>
                  <a:pt x="1185" y="154"/>
                  <a:pt x="1185" y="154"/>
                  <a:pt x="1185" y="154"/>
                </a:cubicBezTo>
                <a:cubicBezTo>
                  <a:pt x="1184" y="154"/>
                  <a:pt x="1184" y="155"/>
                  <a:pt x="1183" y="155"/>
                </a:cubicBezTo>
                <a:cubicBezTo>
                  <a:pt x="1183" y="156"/>
                  <a:pt x="1182" y="156"/>
                  <a:pt x="1182" y="156"/>
                </a:cubicBezTo>
                <a:cubicBezTo>
                  <a:pt x="1181" y="156"/>
                  <a:pt x="1181" y="156"/>
                  <a:pt x="1181" y="155"/>
                </a:cubicBezTo>
                <a:cubicBezTo>
                  <a:pt x="1181" y="155"/>
                  <a:pt x="1180" y="155"/>
                  <a:pt x="1180" y="154"/>
                </a:cubicBezTo>
                <a:lnTo>
                  <a:pt x="1181" y="153"/>
                </a:lnTo>
                <a:close/>
                <a:moveTo>
                  <a:pt x="1183" y="112"/>
                </a:moveTo>
                <a:cubicBezTo>
                  <a:pt x="1184" y="112"/>
                  <a:pt x="1185" y="111"/>
                  <a:pt x="1186" y="110"/>
                </a:cubicBezTo>
                <a:cubicBezTo>
                  <a:pt x="1187" y="109"/>
                  <a:pt x="1188" y="108"/>
                  <a:pt x="1188" y="107"/>
                </a:cubicBezTo>
                <a:cubicBezTo>
                  <a:pt x="1188" y="106"/>
                  <a:pt x="1187" y="105"/>
                  <a:pt x="1187" y="104"/>
                </a:cubicBezTo>
                <a:cubicBezTo>
                  <a:pt x="1186" y="103"/>
                  <a:pt x="1185" y="103"/>
                  <a:pt x="1184" y="103"/>
                </a:cubicBezTo>
                <a:cubicBezTo>
                  <a:pt x="1182" y="103"/>
                  <a:pt x="1181" y="103"/>
                  <a:pt x="1180" y="104"/>
                </a:cubicBezTo>
                <a:cubicBezTo>
                  <a:pt x="1180" y="105"/>
                  <a:pt x="1179" y="107"/>
                  <a:pt x="1179" y="108"/>
                </a:cubicBezTo>
                <a:cubicBezTo>
                  <a:pt x="1179" y="109"/>
                  <a:pt x="1179" y="110"/>
                  <a:pt x="1180" y="111"/>
                </a:cubicBezTo>
                <a:cubicBezTo>
                  <a:pt x="1181" y="111"/>
                  <a:pt x="1182" y="112"/>
                  <a:pt x="1183" y="112"/>
                </a:cubicBezTo>
                <a:close/>
                <a:moveTo>
                  <a:pt x="1207" y="129"/>
                </a:moveTo>
                <a:cubicBezTo>
                  <a:pt x="1208" y="120"/>
                  <a:pt x="1208" y="120"/>
                  <a:pt x="1208" y="120"/>
                </a:cubicBezTo>
                <a:cubicBezTo>
                  <a:pt x="1207" y="119"/>
                  <a:pt x="1207" y="119"/>
                  <a:pt x="1207" y="119"/>
                </a:cubicBezTo>
                <a:cubicBezTo>
                  <a:pt x="1198" y="121"/>
                  <a:pt x="1198" y="121"/>
                  <a:pt x="1198" y="121"/>
                </a:cubicBezTo>
                <a:cubicBezTo>
                  <a:pt x="1198" y="124"/>
                  <a:pt x="1198" y="124"/>
                  <a:pt x="1198" y="124"/>
                </a:cubicBezTo>
                <a:cubicBezTo>
                  <a:pt x="1201" y="125"/>
                  <a:pt x="1201" y="125"/>
                  <a:pt x="1201" y="125"/>
                </a:cubicBezTo>
                <a:cubicBezTo>
                  <a:pt x="1196" y="159"/>
                  <a:pt x="1196" y="159"/>
                  <a:pt x="1196" y="159"/>
                </a:cubicBezTo>
                <a:cubicBezTo>
                  <a:pt x="1203" y="159"/>
                  <a:pt x="1203" y="159"/>
                  <a:pt x="1203" y="159"/>
                </a:cubicBezTo>
                <a:cubicBezTo>
                  <a:pt x="1207" y="134"/>
                  <a:pt x="1207" y="134"/>
                  <a:pt x="1207" y="134"/>
                </a:cubicBezTo>
                <a:cubicBezTo>
                  <a:pt x="1208" y="131"/>
                  <a:pt x="1210" y="129"/>
                  <a:pt x="1213" y="127"/>
                </a:cubicBezTo>
                <a:cubicBezTo>
                  <a:pt x="1215" y="125"/>
                  <a:pt x="1217" y="124"/>
                  <a:pt x="1219" y="124"/>
                </a:cubicBezTo>
                <a:cubicBezTo>
                  <a:pt x="1220" y="124"/>
                  <a:pt x="1221" y="125"/>
                  <a:pt x="1222" y="126"/>
                </a:cubicBezTo>
                <a:cubicBezTo>
                  <a:pt x="1223" y="127"/>
                  <a:pt x="1223" y="128"/>
                  <a:pt x="1223" y="130"/>
                </a:cubicBezTo>
                <a:cubicBezTo>
                  <a:pt x="1223" y="132"/>
                  <a:pt x="1223" y="134"/>
                  <a:pt x="1223" y="135"/>
                </a:cubicBezTo>
                <a:cubicBezTo>
                  <a:pt x="1222" y="137"/>
                  <a:pt x="1222" y="140"/>
                  <a:pt x="1222" y="142"/>
                </a:cubicBezTo>
                <a:cubicBezTo>
                  <a:pt x="1221" y="144"/>
                  <a:pt x="1221" y="144"/>
                  <a:pt x="1221" y="144"/>
                </a:cubicBezTo>
                <a:cubicBezTo>
                  <a:pt x="1221" y="147"/>
                  <a:pt x="1221" y="147"/>
                  <a:pt x="1221" y="147"/>
                </a:cubicBezTo>
                <a:cubicBezTo>
                  <a:pt x="1220" y="151"/>
                  <a:pt x="1219" y="154"/>
                  <a:pt x="1219" y="156"/>
                </a:cubicBezTo>
                <a:cubicBezTo>
                  <a:pt x="1219" y="159"/>
                  <a:pt x="1221" y="160"/>
                  <a:pt x="1224" y="160"/>
                </a:cubicBezTo>
                <a:cubicBezTo>
                  <a:pt x="1225" y="160"/>
                  <a:pt x="1226" y="160"/>
                  <a:pt x="1227" y="159"/>
                </a:cubicBezTo>
                <a:cubicBezTo>
                  <a:pt x="1228" y="159"/>
                  <a:pt x="1229" y="158"/>
                  <a:pt x="1230" y="157"/>
                </a:cubicBezTo>
                <a:cubicBezTo>
                  <a:pt x="1231" y="157"/>
                  <a:pt x="1231" y="156"/>
                  <a:pt x="1232" y="156"/>
                </a:cubicBezTo>
                <a:cubicBezTo>
                  <a:pt x="1231" y="154"/>
                  <a:pt x="1231" y="154"/>
                  <a:pt x="1231" y="154"/>
                </a:cubicBezTo>
                <a:cubicBezTo>
                  <a:pt x="1229" y="155"/>
                  <a:pt x="1228" y="156"/>
                  <a:pt x="1227" y="156"/>
                </a:cubicBezTo>
                <a:cubicBezTo>
                  <a:pt x="1227" y="156"/>
                  <a:pt x="1227" y="155"/>
                  <a:pt x="1227" y="154"/>
                </a:cubicBezTo>
                <a:cubicBezTo>
                  <a:pt x="1227" y="152"/>
                  <a:pt x="1227" y="149"/>
                  <a:pt x="1228" y="145"/>
                </a:cubicBezTo>
                <a:cubicBezTo>
                  <a:pt x="1228" y="142"/>
                  <a:pt x="1228" y="142"/>
                  <a:pt x="1228" y="142"/>
                </a:cubicBezTo>
                <a:cubicBezTo>
                  <a:pt x="1229" y="140"/>
                  <a:pt x="1229" y="140"/>
                  <a:pt x="1229" y="140"/>
                </a:cubicBezTo>
                <a:cubicBezTo>
                  <a:pt x="1230" y="135"/>
                  <a:pt x="1230" y="132"/>
                  <a:pt x="1230" y="130"/>
                </a:cubicBezTo>
                <a:cubicBezTo>
                  <a:pt x="1230" y="126"/>
                  <a:pt x="1229" y="123"/>
                  <a:pt x="1228" y="122"/>
                </a:cubicBezTo>
                <a:cubicBezTo>
                  <a:pt x="1227" y="120"/>
                  <a:pt x="1225" y="119"/>
                  <a:pt x="1222" y="119"/>
                </a:cubicBezTo>
                <a:cubicBezTo>
                  <a:pt x="1219" y="119"/>
                  <a:pt x="1217" y="120"/>
                  <a:pt x="1214" y="122"/>
                </a:cubicBezTo>
                <a:cubicBezTo>
                  <a:pt x="1211" y="124"/>
                  <a:pt x="1209" y="126"/>
                  <a:pt x="1207" y="129"/>
                </a:cubicBezTo>
                <a:close/>
                <a:moveTo>
                  <a:pt x="1267" y="153"/>
                </a:moveTo>
                <a:cubicBezTo>
                  <a:pt x="1266" y="150"/>
                  <a:pt x="1266" y="150"/>
                  <a:pt x="1266" y="150"/>
                </a:cubicBezTo>
                <a:cubicBezTo>
                  <a:pt x="1264" y="152"/>
                  <a:pt x="1262" y="153"/>
                  <a:pt x="1260" y="154"/>
                </a:cubicBezTo>
                <a:cubicBezTo>
                  <a:pt x="1258" y="155"/>
                  <a:pt x="1256" y="156"/>
                  <a:pt x="1254" y="156"/>
                </a:cubicBezTo>
                <a:cubicBezTo>
                  <a:pt x="1251" y="156"/>
                  <a:pt x="1249" y="154"/>
                  <a:pt x="1248" y="152"/>
                </a:cubicBezTo>
                <a:cubicBezTo>
                  <a:pt x="1246" y="150"/>
                  <a:pt x="1246" y="147"/>
                  <a:pt x="1246" y="143"/>
                </a:cubicBezTo>
                <a:cubicBezTo>
                  <a:pt x="1249" y="143"/>
                  <a:pt x="1252" y="143"/>
                  <a:pt x="1256" y="142"/>
                </a:cubicBezTo>
                <a:cubicBezTo>
                  <a:pt x="1259" y="140"/>
                  <a:pt x="1263" y="139"/>
                  <a:pt x="1265" y="136"/>
                </a:cubicBezTo>
                <a:cubicBezTo>
                  <a:pt x="1268" y="134"/>
                  <a:pt x="1269" y="131"/>
                  <a:pt x="1269" y="128"/>
                </a:cubicBezTo>
                <a:cubicBezTo>
                  <a:pt x="1269" y="125"/>
                  <a:pt x="1268" y="123"/>
                  <a:pt x="1267" y="122"/>
                </a:cubicBezTo>
                <a:cubicBezTo>
                  <a:pt x="1265" y="120"/>
                  <a:pt x="1263" y="119"/>
                  <a:pt x="1259" y="119"/>
                </a:cubicBezTo>
                <a:cubicBezTo>
                  <a:pt x="1255" y="119"/>
                  <a:pt x="1252" y="121"/>
                  <a:pt x="1249" y="123"/>
                </a:cubicBezTo>
                <a:cubicBezTo>
                  <a:pt x="1246" y="125"/>
                  <a:pt x="1243" y="128"/>
                  <a:pt x="1241" y="132"/>
                </a:cubicBezTo>
                <a:cubicBezTo>
                  <a:pt x="1240" y="136"/>
                  <a:pt x="1239" y="140"/>
                  <a:pt x="1239" y="145"/>
                </a:cubicBezTo>
                <a:cubicBezTo>
                  <a:pt x="1239" y="147"/>
                  <a:pt x="1239" y="150"/>
                  <a:pt x="1240" y="152"/>
                </a:cubicBezTo>
                <a:cubicBezTo>
                  <a:pt x="1241" y="155"/>
                  <a:pt x="1243" y="156"/>
                  <a:pt x="1245" y="158"/>
                </a:cubicBezTo>
                <a:cubicBezTo>
                  <a:pt x="1247" y="159"/>
                  <a:pt x="1249" y="160"/>
                  <a:pt x="1253" y="160"/>
                </a:cubicBezTo>
                <a:cubicBezTo>
                  <a:pt x="1256" y="160"/>
                  <a:pt x="1259" y="159"/>
                  <a:pt x="1261" y="158"/>
                </a:cubicBezTo>
                <a:cubicBezTo>
                  <a:pt x="1264" y="156"/>
                  <a:pt x="1266" y="154"/>
                  <a:pt x="1267" y="153"/>
                </a:cubicBezTo>
                <a:close/>
                <a:moveTo>
                  <a:pt x="1258" y="123"/>
                </a:moveTo>
                <a:cubicBezTo>
                  <a:pt x="1259" y="123"/>
                  <a:pt x="1260" y="124"/>
                  <a:pt x="1261" y="125"/>
                </a:cubicBezTo>
                <a:cubicBezTo>
                  <a:pt x="1262" y="125"/>
                  <a:pt x="1263" y="127"/>
                  <a:pt x="1263" y="129"/>
                </a:cubicBezTo>
                <a:cubicBezTo>
                  <a:pt x="1263" y="131"/>
                  <a:pt x="1262" y="133"/>
                  <a:pt x="1260" y="135"/>
                </a:cubicBezTo>
                <a:cubicBezTo>
                  <a:pt x="1258" y="136"/>
                  <a:pt x="1256" y="138"/>
                  <a:pt x="1253" y="139"/>
                </a:cubicBezTo>
                <a:cubicBezTo>
                  <a:pt x="1251" y="139"/>
                  <a:pt x="1248" y="140"/>
                  <a:pt x="1246" y="140"/>
                </a:cubicBezTo>
                <a:cubicBezTo>
                  <a:pt x="1246" y="138"/>
                  <a:pt x="1247" y="135"/>
                  <a:pt x="1248" y="132"/>
                </a:cubicBezTo>
                <a:cubicBezTo>
                  <a:pt x="1249" y="130"/>
                  <a:pt x="1250" y="127"/>
                  <a:pt x="1252" y="126"/>
                </a:cubicBezTo>
                <a:cubicBezTo>
                  <a:pt x="1254" y="124"/>
                  <a:pt x="1255" y="123"/>
                  <a:pt x="1258" y="123"/>
                </a:cubicBezTo>
                <a:close/>
                <a:moveTo>
                  <a:pt x="1303" y="153"/>
                </a:moveTo>
                <a:cubicBezTo>
                  <a:pt x="1302" y="150"/>
                  <a:pt x="1302" y="150"/>
                  <a:pt x="1302" y="150"/>
                </a:cubicBezTo>
                <a:cubicBezTo>
                  <a:pt x="1300" y="152"/>
                  <a:pt x="1298" y="153"/>
                  <a:pt x="1296" y="154"/>
                </a:cubicBezTo>
                <a:cubicBezTo>
                  <a:pt x="1294" y="155"/>
                  <a:pt x="1292" y="156"/>
                  <a:pt x="1290" y="156"/>
                </a:cubicBezTo>
                <a:cubicBezTo>
                  <a:pt x="1287" y="156"/>
                  <a:pt x="1285" y="154"/>
                  <a:pt x="1284" y="152"/>
                </a:cubicBezTo>
                <a:cubicBezTo>
                  <a:pt x="1282" y="150"/>
                  <a:pt x="1282" y="147"/>
                  <a:pt x="1282" y="143"/>
                </a:cubicBezTo>
                <a:cubicBezTo>
                  <a:pt x="1285" y="143"/>
                  <a:pt x="1288" y="143"/>
                  <a:pt x="1292" y="142"/>
                </a:cubicBezTo>
                <a:cubicBezTo>
                  <a:pt x="1295" y="140"/>
                  <a:pt x="1299" y="139"/>
                  <a:pt x="1301" y="136"/>
                </a:cubicBezTo>
                <a:cubicBezTo>
                  <a:pt x="1304" y="134"/>
                  <a:pt x="1305" y="131"/>
                  <a:pt x="1305" y="128"/>
                </a:cubicBezTo>
                <a:cubicBezTo>
                  <a:pt x="1305" y="125"/>
                  <a:pt x="1304" y="123"/>
                  <a:pt x="1303" y="122"/>
                </a:cubicBezTo>
                <a:cubicBezTo>
                  <a:pt x="1301" y="120"/>
                  <a:pt x="1299" y="119"/>
                  <a:pt x="1295" y="119"/>
                </a:cubicBezTo>
                <a:cubicBezTo>
                  <a:pt x="1291" y="119"/>
                  <a:pt x="1288" y="121"/>
                  <a:pt x="1285" y="123"/>
                </a:cubicBezTo>
                <a:cubicBezTo>
                  <a:pt x="1282" y="125"/>
                  <a:pt x="1279" y="128"/>
                  <a:pt x="1277" y="132"/>
                </a:cubicBezTo>
                <a:cubicBezTo>
                  <a:pt x="1275" y="136"/>
                  <a:pt x="1275" y="140"/>
                  <a:pt x="1275" y="145"/>
                </a:cubicBezTo>
                <a:cubicBezTo>
                  <a:pt x="1275" y="147"/>
                  <a:pt x="1275" y="150"/>
                  <a:pt x="1276" y="152"/>
                </a:cubicBezTo>
                <a:cubicBezTo>
                  <a:pt x="1277" y="155"/>
                  <a:pt x="1279" y="156"/>
                  <a:pt x="1281" y="158"/>
                </a:cubicBezTo>
                <a:cubicBezTo>
                  <a:pt x="1283" y="159"/>
                  <a:pt x="1285" y="160"/>
                  <a:pt x="1288" y="160"/>
                </a:cubicBezTo>
                <a:cubicBezTo>
                  <a:pt x="1292" y="160"/>
                  <a:pt x="1295" y="159"/>
                  <a:pt x="1297" y="158"/>
                </a:cubicBezTo>
                <a:cubicBezTo>
                  <a:pt x="1300" y="156"/>
                  <a:pt x="1302" y="154"/>
                  <a:pt x="1303" y="153"/>
                </a:cubicBezTo>
                <a:close/>
                <a:moveTo>
                  <a:pt x="1294" y="123"/>
                </a:moveTo>
                <a:cubicBezTo>
                  <a:pt x="1295" y="123"/>
                  <a:pt x="1296" y="124"/>
                  <a:pt x="1297" y="125"/>
                </a:cubicBezTo>
                <a:cubicBezTo>
                  <a:pt x="1298" y="125"/>
                  <a:pt x="1298" y="127"/>
                  <a:pt x="1298" y="129"/>
                </a:cubicBezTo>
                <a:cubicBezTo>
                  <a:pt x="1298" y="131"/>
                  <a:pt x="1298" y="133"/>
                  <a:pt x="1296" y="135"/>
                </a:cubicBezTo>
                <a:cubicBezTo>
                  <a:pt x="1294" y="136"/>
                  <a:pt x="1292" y="138"/>
                  <a:pt x="1289" y="139"/>
                </a:cubicBezTo>
                <a:cubicBezTo>
                  <a:pt x="1287" y="139"/>
                  <a:pt x="1284" y="140"/>
                  <a:pt x="1282" y="140"/>
                </a:cubicBezTo>
                <a:cubicBezTo>
                  <a:pt x="1282" y="138"/>
                  <a:pt x="1283" y="135"/>
                  <a:pt x="1284" y="132"/>
                </a:cubicBezTo>
                <a:cubicBezTo>
                  <a:pt x="1285" y="130"/>
                  <a:pt x="1286" y="127"/>
                  <a:pt x="1288" y="126"/>
                </a:cubicBezTo>
                <a:cubicBezTo>
                  <a:pt x="1289" y="124"/>
                  <a:pt x="1291" y="123"/>
                  <a:pt x="1294" y="123"/>
                </a:cubicBezTo>
                <a:close/>
                <a:moveTo>
                  <a:pt x="1322" y="129"/>
                </a:moveTo>
                <a:cubicBezTo>
                  <a:pt x="1323" y="127"/>
                  <a:pt x="1323" y="127"/>
                  <a:pt x="1323" y="127"/>
                </a:cubicBezTo>
                <a:cubicBezTo>
                  <a:pt x="1323" y="120"/>
                  <a:pt x="1323" y="120"/>
                  <a:pt x="1323" y="120"/>
                </a:cubicBezTo>
                <a:cubicBezTo>
                  <a:pt x="1322" y="119"/>
                  <a:pt x="1322" y="119"/>
                  <a:pt x="1322" y="119"/>
                </a:cubicBezTo>
                <a:cubicBezTo>
                  <a:pt x="1314" y="121"/>
                  <a:pt x="1314" y="121"/>
                  <a:pt x="1314" y="121"/>
                </a:cubicBezTo>
                <a:cubicBezTo>
                  <a:pt x="1313" y="124"/>
                  <a:pt x="1313" y="124"/>
                  <a:pt x="1313" y="124"/>
                </a:cubicBezTo>
                <a:cubicBezTo>
                  <a:pt x="1317" y="125"/>
                  <a:pt x="1317" y="125"/>
                  <a:pt x="1317" y="125"/>
                </a:cubicBezTo>
                <a:cubicBezTo>
                  <a:pt x="1312" y="159"/>
                  <a:pt x="1312" y="159"/>
                  <a:pt x="1312" y="159"/>
                </a:cubicBezTo>
                <a:cubicBezTo>
                  <a:pt x="1319" y="159"/>
                  <a:pt x="1319" y="159"/>
                  <a:pt x="1319" y="159"/>
                </a:cubicBezTo>
                <a:cubicBezTo>
                  <a:pt x="1322" y="134"/>
                  <a:pt x="1322" y="134"/>
                  <a:pt x="1322" y="134"/>
                </a:cubicBezTo>
                <a:cubicBezTo>
                  <a:pt x="1323" y="132"/>
                  <a:pt x="1325" y="130"/>
                  <a:pt x="1327" y="129"/>
                </a:cubicBezTo>
                <a:cubicBezTo>
                  <a:pt x="1329" y="127"/>
                  <a:pt x="1331" y="127"/>
                  <a:pt x="1333" y="127"/>
                </a:cubicBezTo>
                <a:cubicBezTo>
                  <a:pt x="1334" y="127"/>
                  <a:pt x="1335" y="127"/>
                  <a:pt x="1336" y="127"/>
                </a:cubicBezTo>
                <a:cubicBezTo>
                  <a:pt x="1338" y="120"/>
                  <a:pt x="1338" y="120"/>
                  <a:pt x="1338" y="120"/>
                </a:cubicBezTo>
                <a:cubicBezTo>
                  <a:pt x="1337" y="120"/>
                  <a:pt x="1336" y="119"/>
                  <a:pt x="1335" y="119"/>
                </a:cubicBezTo>
                <a:cubicBezTo>
                  <a:pt x="1333" y="119"/>
                  <a:pt x="1331" y="120"/>
                  <a:pt x="1330" y="121"/>
                </a:cubicBezTo>
                <a:cubicBezTo>
                  <a:pt x="1328" y="122"/>
                  <a:pt x="1326" y="123"/>
                  <a:pt x="1325" y="125"/>
                </a:cubicBezTo>
                <a:cubicBezTo>
                  <a:pt x="1324" y="126"/>
                  <a:pt x="1323" y="128"/>
                  <a:pt x="1322" y="129"/>
                </a:cubicBezTo>
                <a:close/>
                <a:moveTo>
                  <a:pt x="1349" y="153"/>
                </a:moveTo>
                <a:cubicBezTo>
                  <a:pt x="1354" y="120"/>
                  <a:pt x="1354" y="120"/>
                  <a:pt x="1354" y="120"/>
                </a:cubicBezTo>
                <a:cubicBezTo>
                  <a:pt x="1352" y="119"/>
                  <a:pt x="1352" y="119"/>
                  <a:pt x="1352" y="119"/>
                </a:cubicBezTo>
                <a:cubicBezTo>
                  <a:pt x="1342" y="121"/>
                  <a:pt x="1342" y="121"/>
                  <a:pt x="1342" y="121"/>
                </a:cubicBezTo>
                <a:cubicBezTo>
                  <a:pt x="1342" y="123"/>
                  <a:pt x="1342" y="123"/>
                  <a:pt x="1342" y="123"/>
                </a:cubicBezTo>
                <a:cubicBezTo>
                  <a:pt x="1346" y="125"/>
                  <a:pt x="1346" y="125"/>
                  <a:pt x="1346" y="125"/>
                </a:cubicBezTo>
                <a:cubicBezTo>
                  <a:pt x="1345" y="132"/>
                  <a:pt x="1345" y="138"/>
                  <a:pt x="1344" y="142"/>
                </a:cubicBezTo>
                <a:cubicBezTo>
                  <a:pt x="1343" y="150"/>
                  <a:pt x="1342" y="154"/>
                  <a:pt x="1342" y="156"/>
                </a:cubicBezTo>
                <a:cubicBezTo>
                  <a:pt x="1342" y="157"/>
                  <a:pt x="1342" y="158"/>
                  <a:pt x="1343" y="159"/>
                </a:cubicBezTo>
                <a:cubicBezTo>
                  <a:pt x="1344" y="160"/>
                  <a:pt x="1345" y="160"/>
                  <a:pt x="1347" y="160"/>
                </a:cubicBezTo>
                <a:cubicBezTo>
                  <a:pt x="1349" y="160"/>
                  <a:pt x="1350" y="159"/>
                  <a:pt x="1352" y="158"/>
                </a:cubicBezTo>
                <a:cubicBezTo>
                  <a:pt x="1353" y="157"/>
                  <a:pt x="1354" y="156"/>
                  <a:pt x="1355" y="155"/>
                </a:cubicBezTo>
                <a:cubicBezTo>
                  <a:pt x="1354" y="154"/>
                  <a:pt x="1354" y="154"/>
                  <a:pt x="1354" y="154"/>
                </a:cubicBezTo>
                <a:cubicBezTo>
                  <a:pt x="1353" y="154"/>
                  <a:pt x="1352" y="155"/>
                  <a:pt x="1352" y="155"/>
                </a:cubicBezTo>
                <a:cubicBezTo>
                  <a:pt x="1351" y="156"/>
                  <a:pt x="1351" y="156"/>
                  <a:pt x="1350" y="156"/>
                </a:cubicBezTo>
                <a:cubicBezTo>
                  <a:pt x="1350" y="156"/>
                  <a:pt x="1350" y="156"/>
                  <a:pt x="1349" y="155"/>
                </a:cubicBezTo>
                <a:cubicBezTo>
                  <a:pt x="1349" y="155"/>
                  <a:pt x="1349" y="155"/>
                  <a:pt x="1349" y="154"/>
                </a:cubicBezTo>
                <a:lnTo>
                  <a:pt x="1349" y="153"/>
                </a:lnTo>
                <a:close/>
                <a:moveTo>
                  <a:pt x="1351" y="112"/>
                </a:moveTo>
                <a:cubicBezTo>
                  <a:pt x="1353" y="112"/>
                  <a:pt x="1354" y="111"/>
                  <a:pt x="1355" y="110"/>
                </a:cubicBezTo>
                <a:cubicBezTo>
                  <a:pt x="1356" y="109"/>
                  <a:pt x="1356" y="108"/>
                  <a:pt x="1356" y="107"/>
                </a:cubicBezTo>
                <a:cubicBezTo>
                  <a:pt x="1356" y="106"/>
                  <a:pt x="1356" y="105"/>
                  <a:pt x="1355" y="104"/>
                </a:cubicBezTo>
                <a:cubicBezTo>
                  <a:pt x="1354" y="103"/>
                  <a:pt x="1353" y="103"/>
                  <a:pt x="1352" y="103"/>
                </a:cubicBezTo>
                <a:cubicBezTo>
                  <a:pt x="1351" y="103"/>
                  <a:pt x="1350" y="103"/>
                  <a:pt x="1349" y="104"/>
                </a:cubicBezTo>
                <a:cubicBezTo>
                  <a:pt x="1348" y="105"/>
                  <a:pt x="1348" y="107"/>
                  <a:pt x="1348" y="108"/>
                </a:cubicBezTo>
                <a:cubicBezTo>
                  <a:pt x="1348" y="109"/>
                  <a:pt x="1348" y="110"/>
                  <a:pt x="1349" y="111"/>
                </a:cubicBezTo>
                <a:cubicBezTo>
                  <a:pt x="1350" y="111"/>
                  <a:pt x="1350" y="112"/>
                  <a:pt x="1351" y="112"/>
                </a:cubicBezTo>
                <a:close/>
                <a:moveTo>
                  <a:pt x="1374" y="129"/>
                </a:moveTo>
                <a:cubicBezTo>
                  <a:pt x="1375" y="120"/>
                  <a:pt x="1375" y="120"/>
                  <a:pt x="1375" y="120"/>
                </a:cubicBezTo>
                <a:cubicBezTo>
                  <a:pt x="1374" y="119"/>
                  <a:pt x="1374" y="119"/>
                  <a:pt x="1374" y="119"/>
                </a:cubicBezTo>
                <a:cubicBezTo>
                  <a:pt x="1365" y="121"/>
                  <a:pt x="1365" y="121"/>
                  <a:pt x="1365" y="121"/>
                </a:cubicBezTo>
                <a:cubicBezTo>
                  <a:pt x="1365" y="124"/>
                  <a:pt x="1365" y="124"/>
                  <a:pt x="1365" y="124"/>
                </a:cubicBezTo>
                <a:cubicBezTo>
                  <a:pt x="1368" y="125"/>
                  <a:pt x="1368" y="125"/>
                  <a:pt x="1368" y="125"/>
                </a:cubicBezTo>
                <a:cubicBezTo>
                  <a:pt x="1364" y="159"/>
                  <a:pt x="1364" y="159"/>
                  <a:pt x="1364" y="159"/>
                </a:cubicBezTo>
                <a:cubicBezTo>
                  <a:pt x="1370" y="159"/>
                  <a:pt x="1370" y="159"/>
                  <a:pt x="1370" y="159"/>
                </a:cubicBezTo>
                <a:cubicBezTo>
                  <a:pt x="1374" y="134"/>
                  <a:pt x="1374" y="134"/>
                  <a:pt x="1374" y="134"/>
                </a:cubicBezTo>
                <a:cubicBezTo>
                  <a:pt x="1375" y="131"/>
                  <a:pt x="1377" y="129"/>
                  <a:pt x="1380" y="127"/>
                </a:cubicBezTo>
                <a:cubicBezTo>
                  <a:pt x="1382" y="125"/>
                  <a:pt x="1384" y="124"/>
                  <a:pt x="1386" y="124"/>
                </a:cubicBezTo>
                <a:cubicBezTo>
                  <a:pt x="1388" y="124"/>
                  <a:pt x="1389" y="125"/>
                  <a:pt x="1389" y="126"/>
                </a:cubicBezTo>
                <a:cubicBezTo>
                  <a:pt x="1390" y="127"/>
                  <a:pt x="1390" y="128"/>
                  <a:pt x="1390" y="130"/>
                </a:cubicBezTo>
                <a:cubicBezTo>
                  <a:pt x="1390" y="132"/>
                  <a:pt x="1390" y="134"/>
                  <a:pt x="1390" y="135"/>
                </a:cubicBezTo>
                <a:cubicBezTo>
                  <a:pt x="1390" y="137"/>
                  <a:pt x="1389" y="140"/>
                  <a:pt x="1389" y="142"/>
                </a:cubicBezTo>
                <a:cubicBezTo>
                  <a:pt x="1388" y="144"/>
                  <a:pt x="1388" y="144"/>
                  <a:pt x="1388" y="144"/>
                </a:cubicBezTo>
                <a:cubicBezTo>
                  <a:pt x="1388" y="147"/>
                  <a:pt x="1388" y="147"/>
                  <a:pt x="1388" y="147"/>
                </a:cubicBezTo>
                <a:cubicBezTo>
                  <a:pt x="1387" y="151"/>
                  <a:pt x="1387" y="154"/>
                  <a:pt x="1387" y="156"/>
                </a:cubicBezTo>
                <a:cubicBezTo>
                  <a:pt x="1387" y="159"/>
                  <a:pt x="1388" y="160"/>
                  <a:pt x="1391" y="160"/>
                </a:cubicBezTo>
                <a:cubicBezTo>
                  <a:pt x="1392" y="160"/>
                  <a:pt x="1394" y="160"/>
                  <a:pt x="1395" y="159"/>
                </a:cubicBezTo>
                <a:cubicBezTo>
                  <a:pt x="1396" y="159"/>
                  <a:pt x="1397" y="158"/>
                  <a:pt x="1397" y="157"/>
                </a:cubicBezTo>
                <a:cubicBezTo>
                  <a:pt x="1398" y="157"/>
                  <a:pt x="1399" y="156"/>
                  <a:pt x="1399" y="156"/>
                </a:cubicBezTo>
                <a:cubicBezTo>
                  <a:pt x="1398" y="154"/>
                  <a:pt x="1398" y="154"/>
                  <a:pt x="1398" y="154"/>
                </a:cubicBezTo>
                <a:cubicBezTo>
                  <a:pt x="1397" y="155"/>
                  <a:pt x="1396" y="156"/>
                  <a:pt x="1395" y="156"/>
                </a:cubicBezTo>
                <a:cubicBezTo>
                  <a:pt x="1394" y="156"/>
                  <a:pt x="1394" y="155"/>
                  <a:pt x="1394" y="154"/>
                </a:cubicBezTo>
                <a:cubicBezTo>
                  <a:pt x="1394" y="152"/>
                  <a:pt x="1394" y="149"/>
                  <a:pt x="1395" y="145"/>
                </a:cubicBezTo>
                <a:cubicBezTo>
                  <a:pt x="1395" y="142"/>
                  <a:pt x="1395" y="142"/>
                  <a:pt x="1395" y="142"/>
                </a:cubicBezTo>
                <a:cubicBezTo>
                  <a:pt x="1396" y="140"/>
                  <a:pt x="1396" y="140"/>
                  <a:pt x="1396" y="140"/>
                </a:cubicBezTo>
                <a:cubicBezTo>
                  <a:pt x="1397" y="135"/>
                  <a:pt x="1397" y="132"/>
                  <a:pt x="1397" y="130"/>
                </a:cubicBezTo>
                <a:cubicBezTo>
                  <a:pt x="1397" y="126"/>
                  <a:pt x="1397" y="123"/>
                  <a:pt x="1395" y="122"/>
                </a:cubicBezTo>
                <a:cubicBezTo>
                  <a:pt x="1394" y="120"/>
                  <a:pt x="1392" y="119"/>
                  <a:pt x="1389" y="119"/>
                </a:cubicBezTo>
                <a:cubicBezTo>
                  <a:pt x="1386" y="119"/>
                  <a:pt x="1384" y="120"/>
                  <a:pt x="1381" y="122"/>
                </a:cubicBezTo>
                <a:cubicBezTo>
                  <a:pt x="1379" y="124"/>
                  <a:pt x="1376" y="126"/>
                  <a:pt x="1374" y="129"/>
                </a:cubicBezTo>
                <a:close/>
                <a:moveTo>
                  <a:pt x="1433" y="162"/>
                </a:moveTo>
                <a:cubicBezTo>
                  <a:pt x="1440" y="119"/>
                  <a:pt x="1440" y="119"/>
                  <a:pt x="1440" y="119"/>
                </a:cubicBezTo>
                <a:cubicBezTo>
                  <a:pt x="1435" y="121"/>
                  <a:pt x="1435" y="121"/>
                  <a:pt x="1435" y="121"/>
                </a:cubicBezTo>
                <a:cubicBezTo>
                  <a:pt x="1434" y="121"/>
                  <a:pt x="1433" y="120"/>
                  <a:pt x="1432" y="120"/>
                </a:cubicBezTo>
                <a:cubicBezTo>
                  <a:pt x="1430" y="120"/>
                  <a:pt x="1429" y="119"/>
                  <a:pt x="1428" y="119"/>
                </a:cubicBezTo>
                <a:cubicBezTo>
                  <a:pt x="1423" y="119"/>
                  <a:pt x="1419" y="121"/>
                  <a:pt x="1416" y="123"/>
                </a:cubicBezTo>
                <a:cubicBezTo>
                  <a:pt x="1412" y="126"/>
                  <a:pt x="1410" y="129"/>
                  <a:pt x="1408" y="133"/>
                </a:cubicBezTo>
                <a:cubicBezTo>
                  <a:pt x="1406" y="137"/>
                  <a:pt x="1405" y="141"/>
                  <a:pt x="1405" y="145"/>
                </a:cubicBezTo>
                <a:cubicBezTo>
                  <a:pt x="1405" y="150"/>
                  <a:pt x="1406" y="153"/>
                  <a:pt x="1408" y="156"/>
                </a:cubicBezTo>
                <a:cubicBezTo>
                  <a:pt x="1410" y="159"/>
                  <a:pt x="1413" y="160"/>
                  <a:pt x="1417" y="160"/>
                </a:cubicBezTo>
                <a:cubicBezTo>
                  <a:pt x="1419" y="160"/>
                  <a:pt x="1421" y="159"/>
                  <a:pt x="1423" y="158"/>
                </a:cubicBezTo>
                <a:cubicBezTo>
                  <a:pt x="1425" y="157"/>
                  <a:pt x="1426" y="156"/>
                  <a:pt x="1428" y="155"/>
                </a:cubicBezTo>
                <a:cubicBezTo>
                  <a:pt x="1426" y="164"/>
                  <a:pt x="1426" y="164"/>
                  <a:pt x="1426" y="164"/>
                </a:cubicBezTo>
                <a:cubicBezTo>
                  <a:pt x="1426" y="167"/>
                  <a:pt x="1425" y="169"/>
                  <a:pt x="1424" y="170"/>
                </a:cubicBezTo>
                <a:cubicBezTo>
                  <a:pt x="1422" y="172"/>
                  <a:pt x="1420" y="172"/>
                  <a:pt x="1417" y="172"/>
                </a:cubicBezTo>
                <a:cubicBezTo>
                  <a:pt x="1415" y="172"/>
                  <a:pt x="1414" y="172"/>
                  <a:pt x="1412" y="171"/>
                </a:cubicBezTo>
                <a:cubicBezTo>
                  <a:pt x="1410" y="171"/>
                  <a:pt x="1409" y="170"/>
                  <a:pt x="1408" y="170"/>
                </a:cubicBezTo>
                <a:cubicBezTo>
                  <a:pt x="1406" y="175"/>
                  <a:pt x="1406" y="175"/>
                  <a:pt x="1406" y="175"/>
                </a:cubicBezTo>
                <a:cubicBezTo>
                  <a:pt x="1407" y="176"/>
                  <a:pt x="1408" y="176"/>
                  <a:pt x="1410" y="176"/>
                </a:cubicBezTo>
                <a:cubicBezTo>
                  <a:pt x="1411" y="177"/>
                  <a:pt x="1413" y="177"/>
                  <a:pt x="1414" y="177"/>
                </a:cubicBezTo>
                <a:cubicBezTo>
                  <a:pt x="1417" y="177"/>
                  <a:pt x="1420" y="176"/>
                  <a:pt x="1423" y="175"/>
                </a:cubicBezTo>
                <a:cubicBezTo>
                  <a:pt x="1425" y="174"/>
                  <a:pt x="1428" y="173"/>
                  <a:pt x="1430" y="170"/>
                </a:cubicBezTo>
                <a:cubicBezTo>
                  <a:pt x="1432" y="168"/>
                  <a:pt x="1433" y="165"/>
                  <a:pt x="1433" y="162"/>
                </a:cubicBezTo>
                <a:close/>
                <a:moveTo>
                  <a:pt x="1432" y="125"/>
                </a:moveTo>
                <a:cubicBezTo>
                  <a:pt x="1428" y="150"/>
                  <a:pt x="1428" y="150"/>
                  <a:pt x="1428" y="150"/>
                </a:cubicBezTo>
                <a:cubicBezTo>
                  <a:pt x="1427" y="151"/>
                  <a:pt x="1426" y="153"/>
                  <a:pt x="1424" y="154"/>
                </a:cubicBezTo>
                <a:cubicBezTo>
                  <a:pt x="1423" y="155"/>
                  <a:pt x="1421" y="155"/>
                  <a:pt x="1419" y="155"/>
                </a:cubicBezTo>
                <a:cubicBezTo>
                  <a:pt x="1417" y="155"/>
                  <a:pt x="1415" y="155"/>
                  <a:pt x="1414" y="153"/>
                </a:cubicBezTo>
                <a:cubicBezTo>
                  <a:pt x="1413" y="151"/>
                  <a:pt x="1412" y="148"/>
                  <a:pt x="1412" y="145"/>
                </a:cubicBezTo>
                <a:cubicBezTo>
                  <a:pt x="1412" y="142"/>
                  <a:pt x="1413" y="138"/>
                  <a:pt x="1414" y="135"/>
                </a:cubicBezTo>
                <a:cubicBezTo>
                  <a:pt x="1415" y="132"/>
                  <a:pt x="1417" y="129"/>
                  <a:pt x="1419" y="127"/>
                </a:cubicBezTo>
                <a:cubicBezTo>
                  <a:pt x="1421" y="124"/>
                  <a:pt x="1424" y="123"/>
                  <a:pt x="1427" y="123"/>
                </a:cubicBezTo>
                <a:cubicBezTo>
                  <a:pt x="1429" y="123"/>
                  <a:pt x="1431" y="124"/>
                  <a:pt x="1432" y="125"/>
                </a:cubicBezTo>
                <a:close/>
                <a:moveTo>
                  <a:pt x="1076" y="242"/>
                </a:moveTo>
                <a:cubicBezTo>
                  <a:pt x="1072" y="249"/>
                  <a:pt x="1072" y="249"/>
                  <a:pt x="1072" y="249"/>
                </a:cubicBezTo>
                <a:cubicBezTo>
                  <a:pt x="1072" y="242"/>
                  <a:pt x="1072" y="242"/>
                  <a:pt x="1072" y="242"/>
                </a:cubicBezTo>
                <a:cubicBezTo>
                  <a:pt x="1066" y="208"/>
                  <a:pt x="1066" y="208"/>
                  <a:pt x="1066" y="208"/>
                </a:cubicBezTo>
                <a:cubicBezTo>
                  <a:pt x="1050" y="208"/>
                  <a:pt x="1050" y="208"/>
                  <a:pt x="1050" y="208"/>
                </a:cubicBezTo>
                <a:cubicBezTo>
                  <a:pt x="1049" y="211"/>
                  <a:pt x="1049" y="211"/>
                  <a:pt x="1049" y="211"/>
                </a:cubicBezTo>
                <a:cubicBezTo>
                  <a:pt x="1056" y="212"/>
                  <a:pt x="1056" y="212"/>
                  <a:pt x="1056" y="212"/>
                </a:cubicBezTo>
                <a:cubicBezTo>
                  <a:pt x="1045" y="256"/>
                  <a:pt x="1045" y="256"/>
                  <a:pt x="1045" y="256"/>
                </a:cubicBezTo>
                <a:cubicBezTo>
                  <a:pt x="1039" y="257"/>
                  <a:pt x="1039" y="257"/>
                  <a:pt x="1039" y="257"/>
                </a:cubicBezTo>
                <a:cubicBezTo>
                  <a:pt x="1039" y="260"/>
                  <a:pt x="1039" y="260"/>
                  <a:pt x="1039" y="260"/>
                </a:cubicBezTo>
                <a:cubicBezTo>
                  <a:pt x="1057" y="260"/>
                  <a:pt x="1057" y="260"/>
                  <a:pt x="1057" y="260"/>
                </a:cubicBezTo>
                <a:cubicBezTo>
                  <a:pt x="1057" y="257"/>
                  <a:pt x="1057" y="257"/>
                  <a:pt x="1057" y="257"/>
                </a:cubicBezTo>
                <a:cubicBezTo>
                  <a:pt x="1050" y="256"/>
                  <a:pt x="1050" y="256"/>
                  <a:pt x="1050" y="256"/>
                </a:cubicBezTo>
                <a:cubicBezTo>
                  <a:pt x="1057" y="225"/>
                  <a:pt x="1057" y="225"/>
                  <a:pt x="1057" y="225"/>
                </a:cubicBezTo>
                <a:cubicBezTo>
                  <a:pt x="1060" y="211"/>
                  <a:pt x="1060" y="211"/>
                  <a:pt x="1060" y="211"/>
                </a:cubicBezTo>
                <a:cubicBezTo>
                  <a:pt x="1062" y="225"/>
                  <a:pt x="1062" y="225"/>
                  <a:pt x="1062" y="225"/>
                </a:cubicBezTo>
                <a:cubicBezTo>
                  <a:pt x="1068" y="261"/>
                  <a:pt x="1068" y="261"/>
                  <a:pt x="1068" y="261"/>
                </a:cubicBezTo>
                <a:cubicBezTo>
                  <a:pt x="1072" y="260"/>
                  <a:pt x="1072" y="260"/>
                  <a:pt x="1072" y="260"/>
                </a:cubicBezTo>
                <a:cubicBezTo>
                  <a:pt x="1088" y="224"/>
                  <a:pt x="1088" y="224"/>
                  <a:pt x="1088" y="224"/>
                </a:cubicBezTo>
                <a:cubicBezTo>
                  <a:pt x="1094" y="211"/>
                  <a:pt x="1094" y="211"/>
                  <a:pt x="1094" y="211"/>
                </a:cubicBezTo>
                <a:cubicBezTo>
                  <a:pt x="1093" y="225"/>
                  <a:pt x="1093" y="225"/>
                  <a:pt x="1093" y="225"/>
                </a:cubicBezTo>
                <a:cubicBezTo>
                  <a:pt x="1091" y="256"/>
                  <a:pt x="1091" y="256"/>
                  <a:pt x="1091" y="256"/>
                </a:cubicBezTo>
                <a:cubicBezTo>
                  <a:pt x="1085" y="257"/>
                  <a:pt x="1085" y="257"/>
                  <a:pt x="1085" y="257"/>
                </a:cubicBezTo>
                <a:cubicBezTo>
                  <a:pt x="1084" y="260"/>
                  <a:pt x="1084" y="260"/>
                  <a:pt x="1084" y="260"/>
                </a:cubicBezTo>
                <a:cubicBezTo>
                  <a:pt x="1104" y="260"/>
                  <a:pt x="1104" y="260"/>
                  <a:pt x="1104" y="260"/>
                </a:cubicBezTo>
                <a:cubicBezTo>
                  <a:pt x="1104" y="257"/>
                  <a:pt x="1104" y="257"/>
                  <a:pt x="1104" y="257"/>
                </a:cubicBezTo>
                <a:cubicBezTo>
                  <a:pt x="1098" y="256"/>
                  <a:pt x="1098" y="256"/>
                  <a:pt x="1098" y="256"/>
                </a:cubicBezTo>
                <a:cubicBezTo>
                  <a:pt x="1099" y="212"/>
                  <a:pt x="1099" y="212"/>
                  <a:pt x="1099" y="212"/>
                </a:cubicBezTo>
                <a:cubicBezTo>
                  <a:pt x="1106" y="211"/>
                  <a:pt x="1106" y="211"/>
                  <a:pt x="1106" y="211"/>
                </a:cubicBezTo>
                <a:cubicBezTo>
                  <a:pt x="1106" y="208"/>
                  <a:pt x="1106" y="208"/>
                  <a:pt x="1106" y="208"/>
                </a:cubicBezTo>
                <a:cubicBezTo>
                  <a:pt x="1091" y="208"/>
                  <a:pt x="1091" y="208"/>
                  <a:pt x="1091" y="208"/>
                </a:cubicBezTo>
                <a:cubicBezTo>
                  <a:pt x="1090" y="211"/>
                  <a:pt x="1087" y="217"/>
                  <a:pt x="1083" y="225"/>
                </a:cubicBezTo>
                <a:cubicBezTo>
                  <a:pt x="1079" y="233"/>
                  <a:pt x="1077" y="239"/>
                  <a:pt x="1076" y="242"/>
                </a:cubicBezTo>
                <a:close/>
                <a:moveTo>
                  <a:pt x="1138" y="253"/>
                </a:moveTo>
                <a:cubicBezTo>
                  <a:pt x="1136" y="251"/>
                  <a:pt x="1136" y="251"/>
                  <a:pt x="1136" y="251"/>
                </a:cubicBezTo>
                <a:cubicBezTo>
                  <a:pt x="1134" y="253"/>
                  <a:pt x="1133" y="254"/>
                  <a:pt x="1131" y="255"/>
                </a:cubicBezTo>
                <a:cubicBezTo>
                  <a:pt x="1129" y="256"/>
                  <a:pt x="1126" y="256"/>
                  <a:pt x="1124" y="256"/>
                </a:cubicBezTo>
                <a:cubicBezTo>
                  <a:pt x="1121" y="256"/>
                  <a:pt x="1119" y="255"/>
                  <a:pt x="1118" y="253"/>
                </a:cubicBezTo>
                <a:cubicBezTo>
                  <a:pt x="1117" y="250"/>
                  <a:pt x="1116" y="247"/>
                  <a:pt x="1116" y="244"/>
                </a:cubicBezTo>
                <a:cubicBezTo>
                  <a:pt x="1119" y="244"/>
                  <a:pt x="1123" y="244"/>
                  <a:pt x="1126" y="242"/>
                </a:cubicBezTo>
                <a:cubicBezTo>
                  <a:pt x="1130" y="241"/>
                  <a:pt x="1133" y="240"/>
                  <a:pt x="1136" y="237"/>
                </a:cubicBezTo>
                <a:cubicBezTo>
                  <a:pt x="1138" y="235"/>
                  <a:pt x="1140" y="232"/>
                  <a:pt x="1140" y="229"/>
                </a:cubicBezTo>
                <a:cubicBezTo>
                  <a:pt x="1140" y="226"/>
                  <a:pt x="1139" y="224"/>
                  <a:pt x="1137" y="223"/>
                </a:cubicBezTo>
                <a:cubicBezTo>
                  <a:pt x="1135" y="221"/>
                  <a:pt x="1133" y="220"/>
                  <a:pt x="1130" y="220"/>
                </a:cubicBezTo>
                <a:cubicBezTo>
                  <a:pt x="1126" y="220"/>
                  <a:pt x="1122" y="221"/>
                  <a:pt x="1119" y="224"/>
                </a:cubicBezTo>
                <a:cubicBezTo>
                  <a:pt x="1116" y="226"/>
                  <a:pt x="1114" y="229"/>
                  <a:pt x="1112" y="233"/>
                </a:cubicBezTo>
                <a:cubicBezTo>
                  <a:pt x="1110" y="237"/>
                  <a:pt x="1109" y="241"/>
                  <a:pt x="1109" y="246"/>
                </a:cubicBezTo>
                <a:cubicBezTo>
                  <a:pt x="1109" y="248"/>
                  <a:pt x="1110" y="251"/>
                  <a:pt x="1111" y="253"/>
                </a:cubicBezTo>
                <a:cubicBezTo>
                  <a:pt x="1111" y="255"/>
                  <a:pt x="1113" y="257"/>
                  <a:pt x="1115" y="259"/>
                </a:cubicBezTo>
                <a:cubicBezTo>
                  <a:pt x="1117" y="260"/>
                  <a:pt x="1120" y="261"/>
                  <a:pt x="1123" y="261"/>
                </a:cubicBezTo>
                <a:cubicBezTo>
                  <a:pt x="1126" y="261"/>
                  <a:pt x="1129" y="260"/>
                  <a:pt x="1132" y="258"/>
                </a:cubicBezTo>
                <a:cubicBezTo>
                  <a:pt x="1135" y="257"/>
                  <a:pt x="1136" y="255"/>
                  <a:pt x="1138" y="253"/>
                </a:cubicBezTo>
                <a:close/>
                <a:moveTo>
                  <a:pt x="1128" y="224"/>
                </a:moveTo>
                <a:cubicBezTo>
                  <a:pt x="1130" y="224"/>
                  <a:pt x="1131" y="224"/>
                  <a:pt x="1132" y="225"/>
                </a:cubicBezTo>
                <a:cubicBezTo>
                  <a:pt x="1132" y="226"/>
                  <a:pt x="1133" y="228"/>
                  <a:pt x="1133" y="229"/>
                </a:cubicBezTo>
                <a:cubicBezTo>
                  <a:pt x="1133" y="232"/>
                  <a:pt x="1132" y="234"/>
                  <a:pt x="1130" y="235"/>
                </a:cubicBezTo>
                <a:cubicBezTo>
                  <a:pt x="1129" y="237"/>
                  <a:pt x="1126" y="238"/>
                  <a:pt x="1124" y="239"/>
                </a:cubicBezTo>
                <a:cubicBezTo>
                  <a:pt x="1121" y="240"/>
                  <a:pt x="1119" y="241"/>
                  <a:pt x="1116" y="241"/>
                </a:cubicBezTo>
                <a:cubicBezTo>
                  <a:pt x="1117" y="238"/>
                  <a:pt x="1117" y="236"/>
                  <a:pt x="1118" y="233"/>
                </a:cubicBezTo>
                <a:cubicBezTo>
                  <a:pt x="1119" y="230"/>
                  <a:pt x="1121" y="228"/>
                  <a:pt x="1122" y="226"/>
                </a:cubicBezTo>
                <a:cubicBezTo>
                  <a:pt x="1124" y="225"/>
                  <a:pt x="1126" y="224"/>
                  <a:pt x="1128" y="224"/>
                </a:cubicBezTo>
                <a:close/>
                <a:moveTo>
                  <a:pt x="1175" y="254"/>
                </a:moveTo>
                <a:cubicBezTo>
                  <a:pt x="1182" y="204"/>
                  <a:pt x="1182" y="204"/>
                  <a:pt x="1182" y="204"/>
                </a:cubicBezTo>
                <a:cubicBezTo>
                  <a:pt x="1181" y="204"/>
                  <a:pt x="1181" y="204"/>
                  <a:pt x="1181" y="204"/>
                </a:cubicBezTo>
                <a:cubicBezTo>
                  <a:pt x="1171" y="205"/>
                  <a:pt x="1171" y="205"/>
                  <a:pt x="1171" y="205"/>
                </a:cubicBezTo>
                <a:cubicBezTo>
                  <a:pt x="1170" y="207"/>
                  <a:pt x="1170" y="207"/>
                  <a:pt x="1170" y="207"/>
                </a:cubicBezTo>
                <a:cubicBezTo>
                  <a:pt x="1175" y="208"/>
                  <a:pt x="1175" y="208"/>
                  <a:pt x="1175" y="208"/>
                </a:cubicBezTo>
                <a:cubicBezTo>
                  <a:pt x="1173" y="221"/>
                  <a:pt x="1173" y="221"/>
                  <a:pt x="1173" y="221"/>
                </a:cubicBezTo>
                <a:cubicBezTo>
                  <a:pt x="1171" y="220"/>
                  <a:pt x="1169" y="220"/>
                  <a:pt x="1168" y="220"/>
                </a:cubicBezTo>
                <a:cubicBezTo>
                  <a:pt x="1163" y="220"/>
                  <a:pt x="1159" y="222"/>
                  <a:pt x="1156" y="224"/>
                </a:cubicBezTo>
                <a:cubicBezTo>
                  <a:pt x="1152" y="227"/>
                  <a:pt x="1150" y="230"/>
                  <a:pt x="1148" y="234"/>
                </a:cubicBezTo>
                <a:cubicBezTo>
                  <a:pt x="1146" y="238"/>
                  <a:pt x="1145" y="242"/>
                  <a:pt x="1145" y="246"/>
                </a:cubicBezTo>
                <a:cubicBezTo>
                  <a:pt x="1145" y="250"/>
                  <a:pt x="1146" y="254"/>
                  <a:pt x="1148" y="257"/>
                </a:cubicBezTo>
                <a:cubicBezTo>
                  <a:pt x="1150" y="259"/>
                  <a:pt x="1153" y="261"/>
                  <a:pt x="1157" y="261"/>
                </a:cubicBezTo>
                <a:cubicBezTo>
                  <a:pt x="1159" y="261"/>
                  <a:pt x="1162" y="260"/>
                  <a:pt x="1163" y="259"/>
                </a:cubicBezTo>
                <a:cubicBezTo>
                  <a:pt x="1165" y="258"/>
                  <a:pt x="1167" y="256"/>
                  <a:pt x="1168" y="255"/>
                </a:cubicBezTo>
                <a:cubicBezTo>
                  <a:pt x="1168" y="256"/>
                  <a:pt x="1168" y="256"/>
                  <a:pt x="1168" y="256"/>
                </a:cubicBezTo>
                <a:cubicBezTo>
                  <a:pt x="1168" y="259"/>
                  <a:pt x="1170" y="261"/>
                  <a:pt x="1173" y="261"/>
                </a:cubicBezTo>
                <a:cubicBezTo>
                  <a:pt x="1174" y="261"/>
                  <a:pt x="1176" y="260"/>
                  <a:pt x="1177" y="259"/>
                </a:cubicBezTo>
                <a:cubicBezTo>
                  <a:pt x="1178" y="258"/>
                  <a:pt x="1179" y="257"/>
                  <a:pt x="1180" y="256"/>
                </a:cubicBezTo>
                <a:cubicBezTo>
                  <a:pt x="1179" y="255"/>
                  <a:pt x="1179" y="255"/>
                  <a:pt x="1179" y="255"/>
                </a:cubicBezTo>
                <a:cubicBezTo>
                  <a:pt x="1178" y="256"/>
                  <a:pt x="1177" y="256"/>
                  <a:pt x="1176" y="256"/>
                </a:cubicBezTo>
                <a:cubicBezTo>
                  <a:pt x="1175" y="256"/>
                  <a:pt x="1175" y="256"/>
                  <a:pt x="1175" y="255"/>
                </a:cubicBezTo>
                <a:cubicBezTo>
                  <a:pt x="1175" y="254"/>
                  <a:pt x="1175" y="254"/>
                  <a:pt x="1175" y="254"/>
                </a:cubicBezTo>
                <a:close/>
                <a:moveTo>
                  <a:pt x="1172" y="225"/>
                </a:moveTo>
                <a:cubicBezTo>
                  <a:pt x="1169" y="250"/>
                  <a:pt x="1169" y="250"/>
                  <a:pt x="1169" y="250"/>
                </a:cubicBezTo>
                <a:cubicBezTo>
                  <a:pt x="1168" y="252"/>
                  <a:pt x="1166" y="253"/>
                  <a:pt x="1164" y="254"/>
                </a:cubicBezTo>
                <a:cubicBezTo>
                  <a:pt x="1163" y="256"/>
                  <a:pt x="1161" y="256"/>
                  <a:pt x="1159" y="256"/>
                </a:cubicBezTo>
                <a:cubicBezTo>
                  <a:pt x="1157" y="256"/>
                  <a:pt x="1155" y="255"/>
                  <a:pt x="1154" y="253"/>
                </a:cubicBezTo>
                <a:cubicBezTo>
                  <a:pt x="1153" y="252"/>
                  <a:pt x="1153" y="249"/>
                  <a:pt x="1153" y="246"/>
                </a:cubicBezTo>
                <a:cubicBezTo>
                  <a:pt x="1153" y="242"/>
                  <a:pt x="1153" y="239"/>
                  <a:pt x="1154" y="236"/>
                </a:cubicBezTo>
                <a:cubicBezTo>
                  <a:pt x="1155" y="232"/>
                  <a:pt x="1157" y="230"/>
                  <a:pt x="1159" y="227"/>
                </a:cubicBezTo>
                <a:cubicBezTo>
                  <a:pt x="1161" y="225"/>
                  <a:pt x="1164" y="224"/>
                  <a:pt x="1167" y="224"/>
                </a:cubicBezTo>
                <a:cubicBezTo>
                  <a:pt x="1169" y="224"/>
                  <a:pt x="1171" y="224"/>
                  <a:pt x="1172" y="225"/>
                </a:cubicBezTo>
                <a:close/>
                <a:moveTo>
                  <a:pt x="1198" y="254"/>
                </a:moveTo>
                <a:cubicBezTo>
                  <a:pt x="1202" y="221"/>
                  <a:pt x="1202" y="221"/>
                  <a:pt x="1202" y="221"/>
                </a:cubicBezTo>
                <a:cubicBezTo>
                  <a:pt x="1201" y="220"/>
                  <a:pt x="1201" y="220"/>
                  <a:pt x="1201" y="220"/>
                </a:cubicBezTo>
                <a:cubicBezTo>
                  <a:pt x="1191" y="222"/>
                  <a:pt x="1191" y="222"/>
                  <a:pt x="1191" y="222"/>
                </a:cubicBezTo>
                <a:cubicBezTo>
                  <a:pt x="1190" y="224"/>
                  <a:pt x="1190" y="224"/>
                  <a:pt x="1190" y="224"/>
                </a:cubicBezTo>
                <a:cubicBezTo>
                  <a:pt x="1195" y="226"/>
                  <a:pt x="1195" y="226"/>
                  <a:pt x="1195" y="226"/>
                </a:cubicBezTo>
                <a:cubicBezTo>
                  <a:pt x="1194" y="233"/>
                  <a:pt x="1193" y="239"/>
                  <a:pt x="1192" y="243"/>
                </a:cubicBezTo>
                <a:cubicBezTo>
                  <a:pt x="1191" y="251"/>
                  <a:pt x="1191" y="255"/>
                  <a:pt x="1191" y="256"/>
                </a:cubicBezTo>
                <a:cubicBezTo>
                  <a:pt x="1190" y="258"/>
                  <a:pt x="1191" y="259"/>
                  <a:pt x="1192" y="260"/>
                </a:cubicBezTo>
                <a:cubicBezTo>
                  <a:pt x="1192" y="260"/>
                  <a:pt x="1194" y="261"/>
                  <a:pt x="1195" y="261"/>
                </a:cubicBezTo>
                <a:cubicBezTo>
                  <a:pt x="1197" y="261"/>
                  <a:pt x="1199" y="260"/>
                  <a:pt x="1200" y="259"/>
                </a:cubicBezTo>
                <a:cubicBezTo>
                  <a:pt x="1202" y="258"/>
                  <a:pt x="1203" y="257"/>
                  <a:pt x="1203" y="256"/>
                </a:cubicBezTo>
                <a:cubicBezTo>
                  <a:pt x="1202" y="254"/>
                  <a:pt x="1202" y="254"/>
                  <a:pt x="1202" y="254"/>
                </a:cubicBezTo>
                <a:cubicBezTo>
                  <a:pt x="1202" y="255"/>
                  <a:pt x="1201" y="256"/>
                  <a:pt x="1200" y="256"/>
                </a:cubicBezTo>
                <a:cubicBezTo>
                  <a:pt x="1200" y="256"/>
                  <a:pt x="1199" y="256"/>
                  <a:pt x="1199" y="256"/>
                </a:cubicBezTo>
                <a:cubicBezTo>
                  <a:pt x="1198" y="256"/>
                  <a:pt x="1198" y="256"/>
                  <a:pt x="1198" y="256"/>
                </a:cubicBezTo>
                <a:cubicBezTo>
                  <a:pt x="1198" y="256"/>
                  <a:pt x="1198" y="255"/>
                  <a:pt x="1198" y="255"/>
                </a:cubicBezTo>
                <a:lnTo>
                  <a:pt x="1198" y="254"/>
                </a:lnTo>
                <a:close/>
                <a:moveTo>
                  <a:pt x="1200" y="213"/>
                </a:moveTo>
                <a:cubicBezTo>
                  <a:pt x="1201" y="213"/>
                  <a:pt x="1202" y="212"/>
                  <a:pt x="1203" y="211"/>
                </a:cubicBezTo>
                <a:cubicBezTo>
                  <a:pt x="1204" y="210"/>
                  <a:pt x="1205" y="209"/>
                  <a:pt x="1205" y="207"/>
                </a:cubicBezTo>
                <a:cubicBezTo>
                  <a:pt x="1205" y="206"/>
                  <a:pt x="1204" y="206"/>
                  <a:pt x="1204" y="205"/>
                </a:cubicBezTo>
                <a:cubicBezTo>
                  <a:pt x="1203" y="204"/>
                  <a:pt x="1202" y="204"/>
                  <a:pt x="1201" y="204"/>
                </a:cubicBezTo>
                <a:cubicBezTo>
                  <a:pt x="1200" y="204"/>
                  <a:pt x="1198" y="204"/>
                  <a:pt x="1198" y="205"/>
                </a:cubicBezTo>
                <a:cubicBezTo>
                  <a:pt x="1197" y="206"/>
                  <a:pt x="1196" y="207"/>
                  <a:pt x="1196" y="209"/>
                </a:cubicBezTo>
                <a:cubicBezTo>
                  <a:pt x="1196" y="210"/>
                  <a:pt x="1197" y="211"/>
                  <a:pt x="1197" y="212"/>
                </a:cubicBezTo>
                <a:cubicBezTo>
                  <a:pt x="1198" y="212"/>
                  <a:pt x="1199" y="213"/>
                  <a:pt x="1200" y="213"/>
                </a:cubicBezTo>
                <a:close/>
                <a:moveTo>
                  <a:pt x="1237" y="228"/>
                </a:moveTo>
                <a:cubicBezTo>
                  <a:pt x="1238" y="229"/>
                  <a:pt x="1238" y="229"/>
                  <a:pt x="1238" y="229"/>
                </a:cubicBezTo>
                <a:cubicBezTo>
                  <a:pt x="1240" y="222"/>
                  <a:pt x="1240" y="222"/>
                  <a:pt x="1240" y="222"/>
                </a:cubicBezTo>
                <a:cubicBezTo>
                  <a:pt x="1239" y="221"/>
                  <a:pt x="1238" y="221"/>
                  <a:pt x="1237" y="221"/>
                </a:cubicBezTo>
                <a:cubicBezTo>
                  <a:pt x="1235" y="220"/>
                  <a:pt x="1234" y="220"/>
                  <a:pt x="1232" y="220"/>
                </a:cubicBezTo>
                <a:cubicBezTo>
                  <a:pt x="1228" y="220"/>
                  <a:pt x="1224" y="221"/>
                  <a:pt x="1221" y="224"/>
                </a:cubicBezTo>
                <a:cubicBezTo>
                  <a:pt x="1218" y="227"/>
                  <a:pt x="1216" y="230"/>
                  <a:pt x="1214" y="234"/>
                </a:cubicBezTo>
                <a:cubicBezTo>
                  <a:pt x="1213" y="237"/>
                  <a:pt x="1212" y="241"/>
                  <a:pt x="1212" y="245"/>
                </a:cubicBezTo>
                <a:cubicBezTo>
                  <a:pt x="1212" y="250"/>
                  <a:pt x="1213" y="254"/>
                  <a:pt x="1215" y="257"/>
                </a:cubicBezTo>
                <a:cubicBezTo>
                  <a:pt x="1217" y="259"/>
                  <a:pt x="1220" y="261"/>
                  <a:pt x="1224" y="261"/>
                </a:cubicBezTo>
                <a:cubicBezTo>
                  <a:pt x="1227" y="261"/>
                  <a:pt x="1230" y="260"/>
                  <a:pt x="1232" y="259"/>
                </a:cubicBezTo>
                <a:cubicBezTo>
                  <a:pt x="1235" y="257"/>
                  <a:pt x="1236" y="256"/>
                  <a:pt x="1238" y="254"/>
                </a:cubicBezTo>
                <a:cubicBezTo>
                  <a:pt x="1236" y="252"/>
                  <a:pt x="1236" y="252"/>
                  <a:pt x="1236" y="252"/>
                </a:cubicBezTo>
                <a:cubicBezTo>
                  <a:pt x="1235" y="253"/>
                  <a:pt x="1233" y="254"/>
                  <a:pt x="1232" y="255"/>
                </a:cubicBezTo>
                <a:cubicBezTo>
                  <a:pt x="1230" y="256"/>
                  <a:pt x="1229" y="256"/>
                  <a:pt x="1227" y="256"/>
                </a:cubicBezTo>
                <a:cubicBezTo>
                  <a:pt x="1224" y="256"/>
                  <a:pt x="1222" y="255"/>
                  <a:pt x="1221" y="253"/>
                </a:cubicBezTo>
                <a:cubicBezTo>
                  <a:pt x="1220" y="251"/>
                  <a:pt x="1219" y="248"/>
                  <a:pt x="1219" y="244"/>
                </a:cubicBezTo>
                <a:cubicBezTo>
                  <a:pt x="1219" y="240"/>
                  <a:pt x="1219" y="237"/>
                  <a:pt x="1221" y="234"/>
                </a:cubicBezTo>
                <a:cubicBezTo>
                  <a:pt x="1222" y="231"/>
                  <a:pt x="1223" y="229"/>
                  <a:pt x="1225" y="227"/>
                </a:cubicBezTo>
                <a:cubicBezTo>
                  <a:pt x="1227" y="225"/>
                  <a:pt x="1229" y="225"/>
                  <a:pt x="1231" y="225"/>
                </a:cubicBezTo>
                <a:cubicBezTo>
                  <a:pt x="1232" y="225"/>
                  <a:pt x="1235" y="226"/>
                  <a:pt x="1237" y="228"/>
                </a:cubicBezTo>
                <a:close/>
                <a:moveTo>
                  <a:pt x="1255" y="254"/>
                </a:moveTo>
                <a:cubicBezTo>
                  <a:pt x="1260" y="221"/>
                  <a:pt x="1260" y="221"/>
                  <a:pt x="1260" y="221"/>
                </a:cubicBezTo>
                <a:cubicBezTo>
                  <a:pt x="1259" y="220"/>
                  <a:pt x="1259" y="220"/>
                  <a:pt x="1259" y="220"/>
                </a:cubicBezTo>
                <a:cubicBezTo>
                  <a:pt x="1249" y="222"/>
                  <a:pt x="1249" y="222"/>
                  <a:pt x="1249" y="222"/>
                </a:cubicBezTo>
                <a:cubicBezTo>
                  <a:pt x="1248" y="224"/>
                  <a:pt x="1248" y="224"/>
                  <a:pt x="1248" y="224"/>
                </a:cubicBezTo>
                <a:cubicBezTo>
                  <a:pt x="1253" y="226"/>
                  <a:pt x="1253" y="226"/>
                  <a:pt x="1253" y="226"/>
                </a:cubicBezTo>
                <a:cubicBezTo>
                  <a:pt x="1252" y="233"/>
                  <a:pt x="1251" y="239"/>
                  <a:pt x="1250" y="243"/>
                </a:cubicBezTo>
                <a:cubicBezTo>
                  <a:pt x="1249" y="251"/>
                  <a:pt x="1248" y="255"/>
                  <a:pt x="1248" y="256"/>
                </a:cubicBezTo>
                <a:cubicBezTo>
                  <a:pt x="1248" y="258"/>
                  <a:pt x="1249" y="259"/>
                  <a:pt x="1249" y="260"/>
                </a:cubicBezTo>
                <a:cubicBezTo>
                  <a:pt x="1250" y="260"/>
                  <a:pt x="1251" y="261"/>
                  <a:pt x="1253" y="261"/>
                </a:cubicBezTo>
                <a:cubicBezTo>
                  <a:pt x="1255" y="261"/>
                  <a:pt x="1256" y="260"/>
                  <a:pt x="1258" y="259"/>
                </a:cubicBezTo>
                <a:cubicBezTo>
                  <a:pt x="1259" y="258"/>
                  <a:pt x="1260" y="257"/>
                  <a:pt x="1261" y="256"/>
                </a:cubicBezTo>
                <a:cubicBezTo>
                  <a:pt x="1260" y="254"/>
                  <a:pt x="1260" y="254"/>
                  <a:pt x="1260" y="254"/>
                </a:cubicBezTo>
                <a:cubicBezTo>
                  <a:pt x="1259" y="255"/>
                  <a:pt x="1259" y="256"/>
                  <a:pt x="1258" y="256"/>
                </a:cubicBezTo>
                <a:cubicBezTo>
                  <a:pt x="1258" y="256"/>
                  <a:pt x="1257" y="256"/>
                  <a:pt x="1256" y="256"/>
                </a:cubicBezTo>
                <a:cubicBezTo>
                  <a:pt x="1256" y="256"/>
                  <a:pt x="1256" y="256"/>
                  <a:pt x="1256" y="256"/>
                </a:cubicBezTo>
                <a:cubicBezTo>
                  <a:pt x="1255" y="256"/>
                  <a:pt x="1255" y="255"/>
                  <a:pt x="1255" y="255"/>
                </a:cubicBezTo>
                <a:lnTo>
                  <a:pt x="1255" y="254"/>
                </a:lnTo>
                <a:close/>
                <a:moveTo>
                  <a:pt x="1258" y="213"/>
                </a:moveTo>
                <a:cubicBezTo>
                  <a:pt x="1259" y="213"/>
                  <a:pt x="1260" y="212"/>
                  <a:pt x="1261" y="211"/>
                </a:cubicBezTo>
                <a:cubicBezTo>
                  <a:pt x="1262" y="210"/>
                  <a:pt x="1262" y="209"/>
                  <a:pt x="1262" y="207"/>
                </a:cubicBezTo>
                <a:cubicBezTo>
                  <a:pt x="1262" y="206"/>
                  <a:pt x="1262" y="206"/>
                  <a:pt x="1261" y="205"/>
                </a:cubicBezTo>
                <a:cubicBezTo>
                  <a:pt x="1261" y="204"/>
                  <a:pt x="1260" y="204"/>
                  <a:pt x="1259" y="204"/>
                </a:cubicBezTo>
                <a:cubicBezTo>
                  <a:pt x="1257" y="204"/>
                  <a:pt x="1256" y="204"/>
                  <a:pt x="1255" y="205"/>
                </a:cubicBezTo>
                <a:cubicBezTo>
                  <a:pt x="1254" y="206"/>
                  <a:pt x="1254" y="207"/>
                  <a:pt x="1254" y="209"/>
                </a:cubicBezTo>
                <a:cubicBezTo>
                  <a:pt x="1254" y="210"/>
                  <a:pt x="1254" y="211"/>
                  <a:pt x="1255" y="212"/>
                </a:cubicBezTo>
                <a:cubicBezTo>
                  <a:pt x="1256" y="212"/>
                  <a:pt x="1257" y="213"/>
                  <a:pt x="1258" y="213"/>
                </a:cubicBezTo>
                <a:close/>
                <a:moveTo>
                  <a:pt x="1282" y="229"/>
                </a:moveTo>
                <a:cubicBezTo>
                  <a:pt x="1283" y="221"/>
                  <a:pt x="1283" y="221"/>
                  <a:pt x="1283" y="221"/>
                </a:cubicBezTo>
                <a:cubicBezTo>
                  <a:pt x="1281" y="220"/>
                  <a:pt x="1281" y="220"/>
                  <a:pt x="1281" y="220"/>
                </a:cubicBezTo>
                <a:cubicBezTo>
                  <a:pt x="1273" y="222"/>
                  <a:pt x="1273" y="222"/>
                  <a:pt x="1273" y="222"/>
                </a:cubicBezTo>
                <a:cubicBezTo>
                  <a:pt x="1272" y="224"/>
                  <a:pt x="1272" y="224"/>
                  <a:pt x="1272" y="224"/>
                </a:cubicBezTo>
                <a:cubicBezTo>
                  <a:pt x="1275" y="226"/>
                  <a:pt x="1275" y="226"/>
                  <a:pt x="1275" y="226"/>
                </a:cubicBezTo>
                <a:cubicBezTo>
                  <a:pt x="1271" y="260"/>
                  <a:pt x="1271" y="260"/>
                  <a:pt x="1271" y="260"/>
                </a:cubicBezTo>
                <a:cubicBezTo>
                  <a:pt x="1278" y="260"/>
                  <a:pt x="1278" y="260"/>
                  <a:pt x="1278" y="260"/>
                </a:cubicBezTo>
                <a:cubicBezTo>
                  <a:pt x="1281" y="235"/>
                  <a:pt x="1281" y="235"/>
                  <a:pt x="1281" y="235"/>
                </a:cubicBezTo>
                <a:cubicBezTo>
                  <a:pt x="1283" y="232"/>
                  <a:pt x="1285" y="230"/>
                  <a:pt x="1287" y="228"/>
                </a:cubicBezTo>
                <a:cubicBezTo>
                  <a:pt x="1289" y="226"/>
                  <a:pt x="1291" y="225"/>
                  <a:pt x="1293" y="225"/>
                </a:cubicBezTo>
                <a:cubicBezTo>
                  <a:pt x="1295" y="225"/>
                  <a:pt x="1296" y="226"/>
                  <a:pt x="1297" y="226"/>
                </a:cubicBezTo>
                <a:cubicBezTo>
                  <a:pt x="1297" y="227"/>
                  <a:pt x="1298" y="229"/>
                  <a:pt x="1298" y="231"/>
                </a:cubicBezTo>
                <a:cubicBezTo>
                  <a:pt x="1298" y="233"/>
                  <a:pt x="1297" y="234"/>
                  <a:pt x="1297" y="236"/>
                </a:cubicBezTo>
                <a:cubicBezTo>
                  <a:pt x="1297" y="238"/>
                  <a:pt x="1297" y="240"/>
                  <a:pt x="1296" y="243"/>
                </a:cubicBezTo>
                <a:cubicBezTo>
                  <a:pt x="1296" y="245"/>
                  <a:pt x="1296" y="245"/>
                  <a:pt x="1296" y="245"/>
                </a:cubicBezTo>
                <a:cubicBezTo>
                  <a:pt x="1295" y="248"/>
                  <a:pt x="1295" y="248"/>
                  <a:pt x="1295" y="248"/>
                </a:cubicBezTo>
                <a:cubicBezTo>
                  <a:pt x="1294" y="252"/>
                  <a:pt x="1294" y="255"/>
                  <a:pt x="1294" y="256"/>
                </a:cubicBezTo>
                <a:cubicBezTo>
                  <a:pt x="1294" y="259"/>
                  <a:pt x="1295" y="261"/>
                  <a:pt x="1298" y="261"/>
                </a:cubicBezTo>
                <a:cubicBezTo>
                  <a:pt x="1300" y="261"/>
                  <a:pt x="1301" y="260"/>
                  <a:pt x="1302" y="260"/>
                </a:cubicBezTo>
                <a:cubicBezTo>
                  <a:pt x="1303" y="259"/>
                  <a:pt x="1304" y="259"/>
                  <a:pt x="1305" y="258"/>
                </a:cubicBezTo>
                <a:cubicBezTo>
                  <a:pt x="1305" y="258"/>
                  <a:pt x="1306" y="257"/>
                  <a:pt x="1306" y="257"/>
                </a:cubicBezTo>
                <a:cubicBezTo>
                  <a:pt x="1305" y="255"/>
                  <a:pt x="1305" y="255"/>
                  <a:pt x="1305" y="255"/>
                </a:cubicBezTo>
                <a:cubicBezTo>
                  <a:pt x="1304" y="256"/>
                  <a:pt x="1303" y="256"/>
                  <a:pt x="1302" y="256"/>
                </a:cubicBezTo>
                <a:cubicBezTo>
                  <a:pt x="1301" y="256"/>
                  <a:pt x="1301" y="256"/>
                  <a:pt x="1301" y="255"/>
                </a:cubicBezTo>
                <a:cubicBezTo>
                  <a:pt x="1301" y="253"/>
                  <a:pt x="1301" y="250"/>
                  <a:pt x="1302" y="246"/>
                </a:cubicBezTo>
                <a:cubicBezTo>
                  <a:pt x="1303" y="243"/>
                  <a:pt x="1303" y="243"/>
                  <a:pt x="1303" y="243"/>
                </a:cubicBezTo>
                <a:cubicBezTo>
                  <a:pt x="1303" y="241"/>
                  <a:pt x="1303" y="241"/>
                  <a:pt x="1303" y="241"/>
                </a:cubicBezTo>
                <a:cubicBezTo>
                  <a:pt x="1304" y="236"/>
                  <a:pt x="1305" y="232"/>
                  <a:pt x="1305" y="230"/>
                </a:cubicBezTo>
                <a:cubicBezTo>
                  <a:pt x="1305" y="227"/>
                  <a:pt x="1304" y="224"/>
                  <a:pt x="1302" y="223"/>
                </a:cubicBezTo>
                <a:cubicBezTo>
                  <a:pt x="1301" y="221"/>
                  <a:pt x="1299" y="220"/>
                  <a:pt x="1296" y="220"/>
                </a:cubicBezTo>
                <a:cubicBezTo>
                  <a:pt x="1294" y="220"/>
                  <a:pt x="1291" y="221"/>
                  <a:pt x="1289" y="223"/>
                </a:cubicBezTo>
                <a:cubicBezTo>
                  <a:pt x="1286" y="224"/>
                  <a:pt x="1284" y="227"/>
                  <a:pt x="1282" y="229"/>
                </a:cubicBezTo>
                <a:close/>
                <a:moveTo>
                  <a:pt x="1342" y="253"/>
                </a:moveTo>
                <a:cubicBezTo>
                  <a:pt x="1340" y="251"/>
                  <a:pt x="1340" y="251"/>
                  <a:pt x="1340" y="251"/>
                </a:cubicBezTo>
                <a:cubicBezTo>
                  <a:pt x="1339" y="253"/>
                  <a:pt x="1337" y="254"/>
                  <a:pt x="1335" y="255"/>
                </a:cubicBezTo>
                <a:cubicBezTo>
                  <a:pt x="1333" y="256"/>
                  <a:pt x="1331" y="256"/>
                  <a:pt x="1329" y="256"/>
                </a:cubicBezTo>
                <a:cubicBezTo>
                  <a:pt x="1326" y="256"/>
                  <a:pt x="1323" y="255"/>
                  <a:pt x="1322" y="253"/>
                </a:cubicBezTo>
                <a:cubicBezTo>
                  <a:pt x="1321" y="250"/>
                  <a:pt x="1320" y="247"/>
                  <a:pt x="1320" y="244"/>
                </a:cubicBezTo>
                <a:cubicBezTo>
                  <a:pt x="1323" y="244"/>
                  <a:pt x="1327" y="244"/>
                  <a:pt x="1330" y="242"/>
                </a:cubicBezTo>
                <a:cubicBezTo>
                  <a:pt x="1334" y="241"/>
                  <a:pt x="1337" y="240"/>
                  <a:pt x="1340" y="237"/>
                </a:cubicBezTo>
                <a:cubicBezTo>
                  <a:pt x="1342" y="235"/>
                  <a:pt x="1344" y="232"/>
                  <a:pt x="1344" y="229"/>
                </a:cubicBezTo>
                <a:cubicBezTo>
                  <a:pt x="1344" y="226"/>
                  <a:pt x="1343" y="224"/>
                  <a:pt x="1341" y="223"/>
                </a:cubicBezTo>
                <a:cubicBezTo>
                  <a:pt x="1340" y="221"/>
                  <a:pt x="1337" y="220"/>
                  <a:pt x="1334" y="220"/>
                </a:cubicBezTo>
                <a:cubicBezTo>
                  <a:pt x="1330" y="220"/>
                  <a:pt x="1326" y="221"/>
                  <a:pt x="1323" y="224"/>
                </a:cubicBezTo>
                <a:cubicBezTo>
                  <a:pt x="1320" y="226"/>
                  <a:pt x="1318" y="229"/>
                  <a:pt x="1316" y="233"/>
                </a:cubicBezTo>
                <a:cubicBezTo>
                  <a:pt x="1314" y="237"/>
                  <a:pt x="1313" y="241"/>
                  <a:pt x="1313" y="246"/>
                </a:cubicBezTo>
                <a:cubicBezTo>
                  <a:pt x="1313" y="248"/>
                  <a:pt x="1314" y="251"/>
                  <a:pt x="1315" y="253"/>
                </a:cubicBezTo>
                <a:cubicBezTo>
                  <a:pt x="1316" y="255"/>
                  <a:pt x="1317" y="257"/>
                  <a:pt x="1319" y="259"/>
                </a:cubicBezTo>
                <a:cubicBezTo>
                  <a:pt x="1321" y="260"/>
                  <a:pt x="1324" y="261"/>
                  <a:pt x="1327" y="261"/>
                </a:cubicBezTo>
                <a:cubicBezTo>
                  <a:pt x="1330" y="261"/>
                  <a:pt x="1333" y="260"/>
                  <a:pt x="1336" y="258"/>
                </a:cubicBezTo>
                <a:cubicBezTo>
                  <a:pt x="1339" y="257"/>
                  <a:pt x="1341" y="255"/>
                  <a:pt x="1342" y="253"/>
                </a:cubicBezTo>
                <a:close/>
                <a:moveTo>
                  <a:pt x="1332" y="224"/>
                </a:moveTo>
                <a:cubicBezTo>
                  <a:pt x="1334" y="224"/>
                  <a:pt x="1335" y="224"/>
                  <a:pt x="1336" y="225"/>
                </a:cubicBezTo>
                <a:cubicBezTo>
                  <a:pt x="1337" y="226"/>
                  <a:pt x="1337" y="228"/>
                  <a:pt x="1337" y="229"/>
                </a:cubicBezTo>
                <a:cubicBezTo>
                  <a:pt x="1337" y="232"/>
                  <a:pt x="1336" y="234"/>
                  <a:pt x="1334" y="235"/>
                </a:cubicBezTo>
                <a:cubicBezTo>
                  <a:pt x="1333" y="237"/>
                  <a:pt x="1331" y="238"/>
                  <a:pt x="1328" y="239"/>
                </a:cubicBezTo>
                <a:cubicBezTo>
                  <a:pt x="1325" y="240"/>
                  <a:pt x="1323" y="241"/>
                  <a:pt x="1321" y="241"/>
                </a:cubicBezTo>
                <a:cubicBezTo>
                  <a:pt x="1321" y="238"/>
                  <a:pt x="1321" y="236"/>
                  <a:pt x="1322" y="233"/>
                </a:cubicBezTo>
                <a:cubicBezTo>
                  <a:pt x="1323" y="230"/>
                  <a:pt x="1325" y="228"/>
                  <a:pt x="1326" y="226"/>
                </a:cubicBezTo>
                <a:cubicBezTo>
                  <a:pt x="1328" y="225"/>
                  <a:pt x="1330" y="224"/>
                  <a:pt x="1332" y="2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177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17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w/bkgd_image ba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92D0DBD-2D19-47C8-BFE8-5D1014D848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491" y="0"/>
            <a:ext cx="9146491" cy="5144526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688731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4454769 w 9144000"/>
              <a:gd name="connsiteY3" fmla="*/ 2743200 h 5143500"/>
              <a:gd name="connsiteX4" fmla="*/ 0 w 9144000"/>
              <a:gd name="connsiteY4" fmla="*/ 688731 h 5143500"/>
              <a:gd name="connsiteX5" fmla="*/ 0 w 9144000"/>
              <a:gd name="connsiteY5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8721969 w 9144000"/>
              <a:gd name="connsiteY3" fmla="*/ 293077 h 5143500"/>
              <a:gd name="connsiteX4" fmla="*/ 0 w 9144000"/>
              <a:gd name="connsiteY4" fmla="*/ 688731 h 5143500"/>
              <a:gd name="connsiteX5" fmla="*/ 0 w 9144000"/>
              <a:gd name="connsiteY5" fmla="*/ 0 h 5143500"/>
              <a:gd name="connsiteX0" fmla="*/ 23446 w 9167446"/>
              <a:gd name="connsiteY0" fmla="*/ 0 h 5143500"/>
              <a:gd name="connsiteX1" fmla="*/ 9167446 w 9167446"/>
              <a:gd name="connsiteY1" fmla="*/ 0 h 5143500"/>
              <a:gd name="connsiteX2" fmla="*/ 9167446 w 9167446"/>
              <a:gd name="connsiteY2" fmla="*/ 5143500 h 5143500"/>
              <a:gd name="connsiteX3" fmla="*/ 8745415 w 9167446"/>
              <a:gd name="connsiteY3" fmla="*/ 293077 h 5143500"/>
              <a:gd name="connsiteX4" fmla="*/ 0 w 9167446"/>
              <a:gd name="connsiteY4" fmla="*/ 383931 h 5143500"/>
              <a:gd name="connsiteX5" fmla="*/ 23446 w 9167446"/>
              <a:gd name="connsiteY5" fmla="*/ 0 h 5143500"/>
              <a:gd name="connsiteX0" fmla="*/ 23446 w 9167446"/>
              <a:gd name="connsiteY0" fmla="*/ 0 h 5143500"/>
              <a:gd name="connsiteX1" fmla="*/ 9167446 w 9167446"/>
              <a:gd name="connsiteY1" fmla="*/ 0 h 5143500"/>
              <a:gd name="connsiteX2" fmla="*/ 9167446 w 9167446"/>
              <a:gd name="connsiteY2" fmla="*/ 5143500 h 5143500"/>
              <a:gd name="connsiteX3" fmla="*/ 8745415 w 9167446"/>
              <a:gd name="connsiteY3" fmla="*/ 422031 h 5143500"/>
              <a:gd name="connsiteX4" fmla="*/ 0 w 9167446"/>
              <a:gd name="connsiteY4" fmla="*/ 383931 h 5143500"/>
              <a:gd name="connsiteX5" fmla="*/ 23446 w 9167446"/>
              <a:gd name="connsiteY5" fmla="*/ 0 h 5143500"/>
              <a:gd name="connsiteX0" fmla="*/ 23446 w 9167446"/>
              <a:gd name="connsiteY0" fmla="*/ 0 h 5143500"/>
              <a:gd name="connsiteX1" fmla="*/ 9167446 w 9167446"/>
              <a:gd name="connsiteY1" fmla="*/ 0 h 5143500"/>
              <a:gd name="connsiteX2" fmla="*/ 9167446 w 9167446"/>
              <a:gd name="connsiteY2" fmla="*/ 5143500 h 5143500"/>
              <a:gd name="connsiteX3" fmla="*/ 8932984 w 9167446"/>
              <a:gd name="connsiteY3" fmla="*/ 2625969 h 5143500"/>
              <a:gd name="connsiteX4" fmla="*/ 8745415 w 9167446"/>
              <a:gd name="connsiteY4" fmla="*/ 422031 h 5143500"/>
              <a:gd name="connsiteX5" fmla="*/ 0 w 9167446"/>
              <a:gd name="connsiteY5" fmla="*/ 383931 h 5143500"/>
              <a:gd name="connsiteX6" fmla="*/ 23446 w 9167446"/>
              <a:gd name="connsiteY6" fmla="*/ 0 h 5143500"/>
              <a:gd name="connsiteX0" fmla="*/ 23446 w 9167446"/>
              <a:gd name="connsiteY0" fmla="*/ 0 h 5146431"/>
              <a:gd name="connsiteX1" fmla="*/ 9167446 w 9167446"/>
              <a:gd name="connsiteY1" fmla="*/ 0 h 5146431"/>
              <a:gd name="connsiteX2" fmla="*/ 9167446 w 9167446"/>
              <a:gd name="connsiteY2" fmla="*/ 5143500 h 5146431"/>
              <a:gd name="connsiteX3" fmla="*/ 8839199 w 9167446"/>
              <a:gd name="connsiteY3" fmla="*/ 5146431 h 5146431"/>
              <a:gd name="connsiteX4" fmla="*/ 8745415 w 9167446"/>
              <a:gd name="connsiteY4" fmla="*/ 422031 h 5146431"/>
              <a:gd name="connsiteX5" fmla="*/ 0 w 9167446"/>
              <a:gd name="connsiteY5" fmla="*/ 383931 h 5146431"/>
              <a:gd name="connsiteX6" fmla="*/ 23446 w 9167446"/>
              <a:gd name="connsiteY6" fmla="*/ 0 h 5146431"/>
              <a:gd name="connsiteX0" fmla="*/ 2491 w 9146491"/>
              <a:gd name="connsiteY0" fmla="*/ 0 h 5146431"/>
              <a:gd name="connsiteX1" fmla="*/ 9146491 w 9146491"/>
              <a:gd name="connsiteY1" fmla="*/ 0 h 5146431"/>
              <a:gd name="connsiteX2" fmla="*/ 9146491 w 9146491"/>
              <a:gd name="connsiteY2" fmla="*/ 5143500 h 5146431"/>
              <a:gd name="connsiteX3" fmla="*/ 8818244 w 9146491"/>
              <a:gd name="connsiteY3" fmla="*/ 5146431 h 5146431"/>
              <a:gd name="connsiteX4" fmla="*/ 8724460 w 9146491"/>
              <a:gd name="connsiteY4" fmla="*/ 422031 h 5146431"/>
              <a:gd name="connsiteX5" fmla="*/ 0 w 9146491"/>
              <a:gd name="connsiteY5" fmla="*/ 435366 h 5146431"/>
              <a:gd name="connsiteX6" fmla="*/ 2491 w 9146491"/>
              <a:gd name="connsiteY6" fmla="*/ 0 h 5146431"/>
              <a:gd name="connsiteX0" fmla="*/ 2491 w 9146491"/>
              <a:gd name="connsiteY0" fmla="*/ 0 h 5146431"/>
              <a:gd name="connsiteX1" fmla="*/ 9146491 w 9146491"/>
              <a:gd name="connsiteY1" fmla="*/ 0 h 5146431"/>
              <a:gd name="connsiteX2" fmla="*/ 9146491 w 9146491"/>
              <a:gd name="connsiteY2" fmla="*/ 5143500 h 5146431"/>
              <a:gd name="connsiteX3" fmla="*/ 8818244 w 9146491"/>
              <a:gd name="connsiteY3" fmla="*/ 5146431 h 5146431"/>
              <a:gd name="connsiteX4" fmla="*/ 8684455 w 9146491"/>
              <a:gd name="connsiteY4" fmla="*/ 427746 h 5146431"/>
              <a:gd name="connsiteX5" fmla="*/ 0 w 9146491"/>
              <a:gd name="connsiteY5" fmla="*/ 435366 h 5146431"/>
              <a:gd name="connsiteX6" fmla="*/ 2491 w 9146491"/>
              <a:gd name="connsiteY6" fmla="*/ 0 h 5146431"/>
              <a:gd name="connsiteX0" fmla="*/ 2491 w 9146491"/>
              <a:gd name="connsiteY0" fmla="*/ 0 h 5146431"/>
              <a:gd name="connsiteX1" fmla="*/ 9146491 w 9146491"/>
              <a:gd name="connsiteY1" fmla="*/ 0 h 5146431"/>
              <a:gd name="connsiteX2" fmla="*/ 9146491 w 9146491"/>
              <a:gd name="connsiteY2" fmla="*/ 5143500 h 5146431"/>
              <a:gd name="connsiteX3" fmla="*/ 8688704 w 9146491"/>
              <a:gd name="connsiteY3" fmla="*/ 5146431 h 5146431"/>
              <a:gd name="connsiteX4" fmla="*/ 8684455 w 9146491"/>
              <a:gd name="connsiteY4" fmla="*/ 427746 h 5146431"/>
              <a:gd name="connsiteX5" fmla="*/ 0 w 9146491"/>
              <a:gd name="connsiteY5" fmla="*/ 435366 h 5146431"/>
              <a:gd name="connsiteX6" fmla="*/ 2491 w 9146491"/>
              <a:gd name="connsiteY6" fmla="*/ 0 h 5146431"/>
              <a:gd name="connsiteX0" fmla="*/ 2491 w 9146491"/>
              <a:gd name="connsiteY0" fmla="*/ 0 h 5146431"/>
              <a:gd name="connsiteX1" fmla="*/ 9146491 w 9146491"/>
              <a:gd name="connsiteY1" fmla="*/ 0 h 5146431"/>
              <a:gd name="connsiteX2" fmla="*/ 9146491 w 9146491"/>
              <a:gd name="connsiteY2" fmla="*/ 5143500 h 5146431"/>
              <a:gd name="connsiteX3" fmla="*/ 8688704 w 9146491"/>
              <a:gd name="connsiteY3" fmla="*/ 5146431 h 5146431"/>
              <a:gd name="connsiteX4" fmla="*/ 8684455 w 9146491"/>
              <a:gd name="connsiteY4" fmla="*/ 431556 h 5146431"/>
              <a:gd name="connsiteX5" fmla="*/ 0 w 9146491"/>
              <a:gd name="connsiteY5" fmla="*/ 435366 h 5146431"/>
              <a:gd name="connsiteX6" fmla="*/ 2491 w 9146491"/>
              <a:gd name="connsiteY6" fmla="*/ 0 h 5146431"/>
              <a:gd name="connsiteX0" fmla="*/ 2491 w 9146491"/>
              <a:gd name="connsiteY0" fmla="*/ 0 h 5144526"/>
              <a:gd name="connsiteX1" fmla="*/ 9146491 w 9146491"/>
              <a:gd name="connsiteY1" fmla="*/ 0 h 5144526"/>
              <a:gd name="connsiteX2" fmla="*/ 9146491 w 9146491"/>
              <a:gd name="connsiteY2" fmla="*/ 5143500 h 5144526"/>
              <a:gd name="connsiteX3" fmla="*/ 8696324 w 9146491"/>
              <a:gd name="connsiteY3" fmla="*/ 5144526 h 5144526"/>
              <a:gd name="connsiteX4" fmla="*/ 8684455 w 9146491"/>
              <a:gd name="connsiteY4" fmla="*/ 431556 h 5144526"/>
              <a:gd name="connsiteX5" fmla="*/ 0 w 9146491"/>
              <a:gd name="connsiteY5" fmla="*/ 435366 h 5144526"/>
              <a:gd name="connsiteX6" fmla="*/ 2491 w 9146491"/>
              <a:gd name="connsiteY6" fmla="*/ 0 h 5144526"/>
              <a:gd name="connsiteX0" fmla="*/ 2491 w 9146491"/>
              <a:gd name="connsiteY0" fmla="*/ 0 h 5144526"/>
              <a:gd name="connsiteX1" fmla="*/ 9146491 w 9146491"/>
              <a:gd name="connsiteY1" fmla="*/ 0 h 5144526"/>
              <a:gd name="connsiteX2" fmla="*/ 9146491 w 9146491"/>
              <a:gd name="connsiteY2" fmla="*/ 5143500 h 5144526"/>
              <a:gd name="connsiteX3" fmla="*/ 8686799 w 9146491"/>
              <a:gd name="connsiteY3" fmla="*/ 5144526 h 5144526"/>
              <a:gd name="connsiteX4" fmla="*/ 8684455 w 9146491"/>
              <a:gd name="connsiteY4" fmla="*/ 431556 h 5144526"/>
              <a:gd name="connsiteX5" fmla="*/ 0 w 9146491"/>
              <a:gd name="connsiteY5" fmla="*/ 435366 h 5144526"/>
              <a:gd name="connsiteX6" fmla="*/ 2491 w 9146491"/>
              <a:gd name="connsiteY6" fmla="*/ 0 h 5144526"/>
              <a:gd name="connsiteX0" fmla="*/ 2491 w 9146491"/>
              <a:gd name="connsiteY0" fmla="*/ 0 h 5144526"/>
              <a:gd name="connsiteX1" fmla="*/ 9146491 w 9146491"/>
              <a:gd name="connsiteY1" fmla="*/ 0 h 5144526"/>
              <a:gd name="connsiteX2" fmla="*/ 9146491 w 9146491"/>
              <a:gd name="connsiteY2" fmla="*/ 5143500 h 5144526"/>
              <a:gd name="connsiteX3" fmla="*/ 8686799 w 9146491"/>
              <a:gd name="connsiteY3" fmla="*/ 5144526 h 5144526"/>
              <a:gd name="connsiteX4" fmla="*/ 8690170 w 9146491"/>
              <a:gd name="connsiteY4" fmla="*/ 433461 h 5144526"/>
              <a:gd name="connsiteX5" fmla="*/ 0 w 9146491"/>
              <a:gd name="connsiteY5" fmla="*/ 435366 h 5144526"/>
              <a:gd name="connsiteX6" fmla="*/ 2491 w 9146491"/>
              <a:gd name="connsiteY6" fmla="*/ 0 h 5144526"/>
              <a:gd name="connsiteX0" fmla="*/ 2491 w 9146491"/>
              <a:gd name="connsiteY0" fmla="*/ 0 h 5144526"/>
              <a:gd name="connsiteX1" fmla="*/ 9146491 w 9146491"/>
              <a:gd name="connsiteY1" fmla="*/ 0 h 5144526"/>
              <a:gd name="connsiteX2" fmla="*/ 9146491 w 9146491"/>
              <a:gd name="connsiteY2" fmla="*/ 5143500 h 5144526"/>
              <a:gd name="connsiteX3" fmla="*/ 8686799 w 9146491"/>
              <a:gd name="connsiteY3" fmla="*/ 5144526 h 5144526"/>
              <a:gd name="connsiteX4" fmla="*/ 8678740 w 9146491"/>
              <a:gd name="connsiteY4" fmla="*/ 435366 h 5144526"/>
              <a:gd name="connsiteX5" fmla="*/ 0 w 9146491"/>
              <a:gd name="connsiteY5" fmla="*/ 435366 h 5144526"/>
              <a:gd name="connsiteX6" fmla="*/ 2491 w 9146491"/>
              <a:gd name="connsiteY6" fmla="*/ 0 h 5144526"/>
              <a:gd name="connsiteX0" fmla="*/ 2491 w 9146491"/>
              <a:gd name="connsiteY0" fmla="*/ 0 h 5144526"/>
              <a:gd name="connsiteX1" fmla="*/ 9146491 w 9146491"/>
              <a:gd name="connsiteY1" fmla="*/ 0 h 5144526"/>
              <a:gd name="connsiteX2" fmla="*/ 9146491 w 9146491"/>
              <a:gd name="connsiteY2" fmla="*/ 5143500 h 5144526"/>
              <a:gd name="connsiteX3" fmla="*/ 8686799 w 9146491"/>
              <a:gd name="connsiteY3" fmla="*/ 5144526 h 5144526"/>
              <a:gd name="connsiteX4" fmla="*/ 8680645 w 9146491"/>
              <a:gd name="connsiteY4" fmla="*/ 433461 h 5144526"/>
              <a:gd name="connsiteX5" fmla="*/ 0 w 9146491"/>
              <a:gd name="connsiteY5" fmla="*/ 435366 h 5144526"/>
              <a:gd name="connsiteX6" fmla="*/ 2491 w 9146491"/>
              <a:gd name="connsiteY6" fmla="*/ 0 h 5144526"/>
              <a:gd name="connsiteX0" fmla="*/ 2491 w 9146491"/>
              <a:gd name="connsiteY0" fmla="*/ 0 h 5144526"/>
              <a:gd name="connsiteX1" fmla="*/ 9146491 w 9146491"/>
              <a:gd name="connsiteY1" fmla="*/ 0 h 5144526"/>
              <a:gd name="connsiteX2" fmla="*/ 9146491 w 9146491"/>
              <a:gd name="connsiteY2" fmla="*/ 5143500 h 5144526"/>
              <a:gd name="connsiteX3" fmla="*/ 8686799 w 9146491"/>
              <a:gd name="connsiteY3" fmla="*/ 5144526 h 5144526"/>
              <a:gd name="connsiteX4" fmla="*/ 8680645 w 9146491"/>
              <a:gd name="connsiteY4" fmla="*/ 439176 h 5144526"/>
              <a:gd name="connsiteX5" fmla="*/ 0 w 9146491"/>
              <a:gd name="connsiteY5" fmla="*/ 435366 h 5144526"/>
              <a:gd name="connsiteX6" fmla="*/ 2491 w 9146491"/>
              <a:gd name="connsiteY6" fmla="*/ 0 h 5144526"/>
              <a:gd name="connsiteX0" fmla="*/ 2491 w 9146491"/>
              <a:gd name="connsiteY0" fmla="*/ 0 h 5144526"/>
              <a:gd name="connsiteX1" fmla="*/ 9146491 w 9146491"/>
              <a:gd name="connsiteY1" fmla="*/ 0 h 5144526"/>
              <a:gd name="connsiteX2" fmla="*/ 9146491 w 9146491"/>
              <a:gd name="connsiteY2" fmla="*/ 5143500 h 5144526"/>
              <a:gd name="connsiteX3" fmla="*/ 8686799 w 9146491"/>
              <a:gd name="connsiteY3" fmla="*/ 5144526 h 5144526"/>
              <a:gd name="connsiteX4" fmla="*/ 8682550 w 9146491"/>
              <a:gd name="connsiteY4" fmla="*/ 439176 h 5144526"/>
              <a:gd name="connsiteX5" fmla="*/ 0 w 9146491"/>
              <a:gd name="connsiteY5" fmla="*/ 435366 h 5144526"/>
              <a:gd name="connsiteX6" fmla="*/ 2491 w 9146491"/>
              <a:gd name="connsiteY6" fmla="*/ 0 h 5144526"/>
              <a:gd name="connsiteX0" fmla="*/ 2491 w 9146491"/>
              <a:gd name="connsiteY0" fmla="*/ 0 h 5144526"/>
              <a:gd name="connsiteX1" fmla="*/ 9146491 w 9146491"/>
              <a:gd name="connsiteY1" fmla="*/ 0 h 5144526"/>
              <a:gd name="connsiteX2" fmla="*/ 9146491 w 9146491"/>
              <a:gd name="connsiteY2" fmla="*/ 5143500 h 5144526"/>
              <a:gd name="connsiteX3" fmla="*/ 8686799 w 9146491"/>
              <a:gd name="connsiteY3" fmla="*/ 5144526 h 5144526"/>
              <a:gd name="connsiteX4" fmla="*/ 8686360 w 9146491"/>
              <a:gd name="connsiteY4" fmla="*/ 439176 h 5144526"/>
              <a:gd name="connsiteX5" fmla="*/ 0 w 9146491"/>
              <a:gd name="connsiteY5" fmla="*/ 435366 h 5144526"/>
              <a:gd name="connsiteX6" fmla="*/ 2491 w 9146491"/>
              <a:gd name="connsiteY6" fmla="*/ 0 h 5144526"/>
              <a:gd name="connsiteX0" fmla="*/ 586 w 9144586"/>
              <a:gd name="connsiteY0" fmla="*/ 0 h 5144526"/>
              <a:gd name="connsiteX1" fmla="*/ 9144586 w 9144586"/>
              <a:gd name="connsiteY1" fmla="*/ 0 h 5144526"/>
              <a:gd name="connsiteX2" fmla="*/ 9144586 w 9144586"/>
              <a:gd name="connsiteY2" fmla="*/ 5143500 h 5144526"/>
              <a:gd name="connsiteX3" fmla="*/ 8684894 w 9144586"/>
              <a:gd name="connsiteY3" fmla="*/ 5144526 h 5144526"/>
              <a:gd name="connsiteX4" fmla="*/ 8684455 w 9144586"/>
              <a:gd name="connsiteY4" fmla="*/ 439176 h 5144526"/>
              <a:gd name="connsiteX5" fmla="*/ 0 w 9144586"/>
              <a:gd name="connsiteY5" fmla="*/ 435366 h 5144526"/>
              <a:gd name="connsiteX6" fmla="*/ 586 w 9144586"/>
              <a:gd name="connsiteY6" fmla="*/ 0 h 5144526"/>
              <a:gd name="connsiteX0" fmla="*/ 2491 w 9146491"/>
              <a:gd name="connsiteY0" fmla="*/ 0 h 5144526"/>
              <a:gd name="connsiteX1" fmla="*/ 9146491 w 9146491"/>
              <a:gd name="connsiteY1" fmla="*/ 0 h 5144526"/>
              <a:gd name="connsiteX2" fmla="*/ 9146491 w 9146491"/>
              <a:gd name="connsiteY2" fmla="*/ 5143500 h 5144526"/>
              <a:gd name="connsiteX3" fmla="*/ 8686799 w 9146491"/>
              <a:gd name="connsiteY3" fmla="*/ 5144526 h 5144526"/>
              <a:gd name="connsiteX4" fmla="*/ 8686360 w 9146491"/>
              <a:gd name="connsiteY4" fmla="*/ 439176 h 5144526"/>
              <a:gd name="connsiteX5" fmla="*/ 0 w 9146491"/>
              <a:gd name="connsiteY5" fmla="*/ 437271 h 5144526"/>
              <a:gd name="connsiteX6" fmla="*/ 2491 w 9146491"/>
              <a:gd name="connsiteY6" fmla="*/ 0 h 5144526"/>
              <a:gd name="connsiteX0" fmla="*/ 2491 w 9146491"/>
              <a:gd name="connsiteY0" fmla="*/ 0 h 5144526"/>
              <a:gd name="connsiteX1" fmla="*/ 9146491 w 9146491"/>
              <a:gd name="connsiteY1" fmla="*/ 0 h 5144526"/>
              <a:gd name="connsiteX2" fmla="*/ 9146491 w 9146491"/>
              <a:gd name="connsiteY2" fmla="*/ 5143500 h 5144526"/>
              <a:gd name="connsiteX3" fmla="*/ 8686799 w 9146491"/>
              <a:gd name="connsiteY3" fmla="*/ 5144526 h 5144526"/>
              <a:gd name="connsiteX4" fmla="*/ 8686360 w 9146491"/>
              <a:gd name="connsiteY4" fmla="*/ 439176 h 5144526"/>
              <a:gd name="connsiteX5" fmla="*/ 0 w 9146491"/>
              <a:gd name="connsiteY5" fmla="*/ 439176 h 5144526"/>
              <a:gd name="connsiteX6" fmla="*/ 2491 w 9146491"/>
              <a:gd name="connsiteY6" fmla="*/ 0 h 5144526"/>
              <a:gd name="connsiteX0" fmla="*/ 2491 w 9146491"/>
              <a:gd name="connsiteY0" fmla="*/ 0 h 5144526"/>
              <a:gd name="connsiteX1" fmla="*/ 9146491 w 9146491"/>
              <a:gd name="connsiteY1" fmla="*/ 0 h 5144526"/>
              <a:gd name="connsiteX2" fmla="*/ 9146491 w 9146491"/>
              <a:gd name="connsiteY2" fmla="*/ 5143500 h 5144526"/>
              <a:gd name="connsiteX3" fmla="*/ 8686799 w 9146491"/>
              <a:gd name="connsiteY3" fmla="*/ 5144526 h 5144526"/>
              <a:gd name="connsiteX4" fmla="*/ 8686360 w 9146491"/>
              <a:gd name="connsiteY4" fmla="*/ 439176 h 5144526"/>
              <a:gd name="connsiteX5" fmla="*/ 0 w 9146491"/>
              <a:gd name="connsiteY5" fmla="*/ 439176 h 5144526"/>
              <a:gd name="connsiteX6" fmla="*/ 2491 w 9146491"/>
              <a:gd name="connsiteY6" fmla="*/ 0 h 5144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6491" h="5144526">
                <a:moveTo>
                  <a:pt x="2491" y="0"/>
                </a:moveTo>
                <a:lnTo>
                  <a:pt x="9146491" y="0"/>
                </a:lnTo>
                <a:lnTo>
                  <a:pt x="9146491" y="5143500"/>
                </a:lnTo>
                <a:lnTo>
                  <a:pt x="8686799" y="5144526"/>
                </a:lnTo>
                <a:cubicBezTo>
                  <a:pt x="8685383" y="3571631"/>
                  <a:pt x="8687776" y="2012071"/>
                  <a:pt x="8686360" y="439176"/>
                </a:cubicBezTo>
                <a:lnTo>
                  <a:pt x="0" y="439176"/>
                </a:lnTo>
                <a:cubicBezTo>
                  <a:pt x="830" y="353109"/>
                  <a:pt x="1661" y="145122"/>
                  <a:pt x="249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097724"/>
            <a:ext cx="7200900" cy="6973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612CE87-21AB-4B74-A011-BD24041C27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5300" y="2265076"/>
            <a:ext cx="1960563" cy="2332642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>
                <a:solidFill>
                  <a:schemeClr val="tx2"/>
                </a:solidFill>
              </a:defRPr>
            </a:lvl1pPr>
            <a:lvl2pPr marL="228600" indent="-22860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4462551"/>
            <a:ext cx="1367858" cy="46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330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_Tab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12838"/>
            <a:ext cx="3611880" cy="3496439"/>
          </a:xfrm>
        </p:spPr>
        <p:txBody>
          <a:bodyPr/>
          <a:lstStyle>
            <a:lvl1pPr marL="173038" indent="-173038">
              <a:lnSpc>
                <a:spcPct val="100000"/>
              </a:lnSpc>
              <a:spcBef>
                <a:spcPts val="300"/>
              </a:spcBef>
              <a:defRPr sz="1200"/>
            </a:lvl1pPr>
            <a:lvl2pPr marL="344488" indent="-171450">
              <a:lnSpc>
                <a:spcPct val="100000"/>
              </a:lnSpc>
              <a:spcBef>
                <a:spcPts val="300"/>
              </a:spcBef>
              <a:defRPr sz="1100"/>
            </a:lvl2pPr>
            <a:lvl3pPr marL="517525" indent="-173038">
              <a:lnSpc>
                <a:spcPct val="100000"/>
              </a:lnSpc>
              <a:spcBef>
                <a:spcPts val="300"/>
              </a:spcBef>
              <a:defRPr sz="1000"/>
            </a:lvl3pPr>
            <a:lvl4pPr marL="690563" indent="-173038">
              <a:lnSpc>
                <a:spcPct val="100000"/>
              </a:lnSpc>
              <a:spcBef>
                <a:spcPts val="300"/>
              </a:spcBef>
              <a:defRPr sz="900"/>
            </a:lvl4pPr>
            <a:lvl5pPr marL="854075" indent="-163513">
              <a:lnSpc>
                <a:spcPct val="100000"/>
              </a:lnSpc>
              <a:spcBef>
                <a:spcPts val="300"/>
              </a:spcBef>
              <a:defRPr sz="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CECDB5-813F-44A7-A308-C2E59BAB215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445295" y="1112838"/>
            <a:ext cx="3611880" cy="3496439"/>
          </a:xfrm>
        </p:spPr>
        <p:txBody>
          <a:bodyPr/>
          <a:lstStyle>
            <a:lvl1pPr marL="173038" indent="-173038">
              <a:lnSpc>
                <a:spcPct val="100000"/>
              </a:lnSpc>
              <a:spcBef>
                <a:spcPts val="300"/>
              </a:spcBef>
              <a:defRPr sz="1200"/>
            </a:lvl1pPr>
            <a:lvl2pPr marL="344488" indent="-171450">
              <a:lnSpc>
                <a:spcPct val="100000"/>
              </a:lnSpc>
              <a:spcBef>
                <a:spcPts val="300"/>
              </a:spcBef>
              <a:defRPr sz="1100"/>
            </a:lvl2pPr>
            <a:lvl3pPr marL="517525" indent="-173038">
              <a:lnSpc>
                <a:spcPct val="100000"/>
              </a:lnSpc>
              <a:spcBef>
                <a:spcPts val="300"/>
              </a:spcBef>
              <a:defRPr sz="1000"/>
            </a:lvl3pPr>
            <a:lvl4pPr marL="690563" indent="-173038">
              <a:lnSpc>
                <a:spcPct val="100000"/>
              </a:lnSpc>
              <a:spcBef>
                <a:spcPts val="300"/>
              </a:spcBef>
              <a:defRPr sz="900"/>
            </a:lvl4pPr>
            <a:lvl5pPr marL="854075" indent="-163513">
              <a:lnSpc>
                <a:spcPct val="100000"/>
              </a:lnSpc>
              <a:spcBef>
                <a:spcPts val="300"/>
              </a:spcBef>
              <a:defRPr sz="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65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w/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527E53A-D5D5-477E-B569-A07974DC097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95944" y="0"/>
            <a:ext cx="448056" cy="5143500"/>
          </a:xfrm>
          <a:solidFill>
            <a:schemeClr val="bg2"/>
          </a:solidFill>
        </p:spPr>
        <p:txBody>
          <a:bodyPr tIns="1005840" anchor="t" anchorCtr="0"/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2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04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- Deep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2927F7C-53AC-400F-8DAD-235A2AF61FB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4710113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2D74F39-96DB-4808-8693-9F55A9D7DB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172308"/>
            <a:ext cx="5802922" cy="3971191"/>
          </a:xfrm>
          <a:solidFill>
            <a:schemeClr val="tx2"/>
          </a:solidFill>
        </p:spPr>
        <p:txBody>
          <a:bodyPr lIns="502920" tIns="274320" rIns="457200" bIns="457200"/>
          <a:lstStyle>
            <a:lvl1pPr marL="0" indent="0">
              <a:lnSpc>
                <a:spcPct val="100000"/>
              </a:lnSpc>
              <a:buNone/>
              <a:defRPr sz="30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900"/>
              </a:spcBef>
              <a:buNone/>
              <a:defRPr sz="1500">
                <a:solidFill>
                  <a:srgbClr val="7899F2"/>
                </a:solidFill>
                <a:latin typeface="+mj-lt"/>
              </a:defRPr>
            </a:lvl2pPr>
            <a:lvl3pPr marL="457200" indent="0">
              <a:buNone/>
              <a:defRPr>
                <a:solidFill>
                  <a:schemeClr val="bg1"/>
                </a:solidFill>
                <a:latin typeface="+mj-lt"/>
              </a:defRPr>
            </a:lvl3pPr>
            <a:lvl4pPr marL="692150" indent="0">
              <a:buNone/>
              <a:defRPr>
                <a:solidFill>
                  <a:schemeClr val="bg1"/>
                </a:solidFill>
                <a:latin typeface="+mj-lt"/>
              </a:defRPr>
            </a:lvl4pPr>
            <a:lvl5pPr marL="914400" indent="0">
              <a:buNone/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" y="3566160"/>
            <a:ext cx="4846320" cy="156646"/>
          </a:xfrm>
        </p:spPr>
        <p:txBody>
          <a:bodyPr anchor="b" anchorCtr="0">
            <a:spAutoFit/>
          </a:bodyPr>
          <a:lstStyle>
            <a:lvl1pPr marL="0" indent="0" algn="l">
              <a:buNone/>
              <a:defRPr sz="1000" i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6EF64205-A64B-4137-BA41-5E5CFE0F359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482706" y="433838"/>
            <a:ext cx="2192207" cy="410518"/>
          </a:xfrm>
          <a:custGeom>
            <a:avLst/>
            <a:gdLst>
              <a:gd name="T0" fmla="*/ 225 w 1440"/>
              <a:gd name="T1" fmla="*/ 110 h 267"/>
              <a:gd name="T2" fmla="*/ 317 w 1440"/>
              <a:gd name="T3" fmla="*/ 7 h 267"/>
              <a:gd name="T4" fmla="*/ 475 w 1440"/>
              <a:gd name="T5" fmla="*/ 19 h 267"/>
              <a:gd name="T6" fmla="*/ 830 w 1440"/>
              <a:gd name="T7" fmla="*/ 7 h 267"/>
              <a:gd name="T8" fmla="*/ 130 w 1440"/>
              <a:gd name="T9" fmla="*/ 210 h 267"/>
              <a:gd name="T10" fmla="*/ 437 w 1440"/>
              <a:gd name="T11" fmla="*/ 209 h 267"/>
              <a:gd name="T12" fmla="*/ 493 w 1440"/>
              <a:gd name="T13" fmla="*/ 198 h 267"/>
              <a:gd name="T14" fmla="*/ 866 w 1440"/>
              <a:gd name="T15" fmla="*/ 171 h 267"/>
              <a:gd name="T16" fmla="*/ 737 w 1440"/>
              <a:gd name="T17" fmla="*/ 261 h 267"/>
              <a:gd name="T18" fmla="*/ 958 w 1440"/>
              <a:gd name="T19" fmla="*/ 172 h 267"/>
              <a:gd name="T20" fmla="*/ 906 w 1440"/>
              <a:gd name="T21" fmla="*/ 254 h 267"/>
              <a:gd name="T22" fmla="*/ 309 w 1440"/>
              <a:gd name="T23" fmla="*/ 260 h 267"/>
              <a:gd name="T24" fmla="*/ 1053 w 1440"/>
              <a:gd name="T25" fmla="*/ 31 h 267"/>
              <a:gd name="T26" fmla="*/ 1075 w 1440"/>
              <a:gd name="T27" fmla="*/ 44 h 267"/>
              <a:gd name="T28" fmla="*/ 1091 w 1440"/>
              <a:gd name="T29" fmla="*/ 22 h 267"/>
              <a:gd name="T30" fmla="*/ 1107 w 1440"/>
              <a:gd name="T31" fmla="*/ 27 h 267"/>
              <a:gd name="T32" fmla="*/ 1125 w 1440"/>
              <a:gd name="T33" fmla="*/ 55 h 267"/>
              <a:gd name="T34" fmla="*/ 1159 w 1440"/>
              <a:gd name="T35" fmla="*/ 53 h 267"/>
              <a:gd name="T36" fmla="*/ 1160 w 1440"/>
              <a:gd name="T37" fmla="*/ 57 h 267"/>
              <a:gd name="T38" fmla="*/ 1177 w 1440"/>
              <a:gd name="T39" fmla="*/ 23 h 267"/>
              <a:gd name="T40" fmla="*/ 1207 w 1440"/>
              <a:gd name="T41" fmla="*/ 58 h 267"/>
              <a:gd name="T42" fmla="*/ 1245 w 1440"/>
              <a:gd name="T43" fmla="*/ 27 h 267"/>
              <a:gd name="T44" fmla="*/ 1225 w 1440"/>
              <a:gd name="T45" fmla="*/ 43 h 267"/>
              <a:gd name="T46" fmla="*/ 1271 w 1440"/>
              <a:gd name="T47" fmla="*/ 19 h 267"/>
              <a:gd name="T48" fmla="*/ 1259 w 1440"/>
              <a:gd name="T49" fmla="*/ 32 h 267"/>
              <a:gd name="T50" fmla="*/ 1290 w 1440"/>
              <a:gd name="T51" fmla="*/ 54 h 267"/>
              <a:gd name="T52" fmla="*/ 1310 w 1440"/>
              <a:gd name="T53" fmla="*/ 25 h 267"/>
              <a:gd name="T54" fmla="*/ 1059 w 1440"/>
              <a:gd name="T55" fmla="*/ 110 h 267"/>
              <a:gd name="T56" fmla="*/ 1099 w 1440"/>
              <a:gd name="T57" fmla="*/ 134 h 267"/>
              <a:gd name="T58" fmla="*/ 1120 w 1440"/>
              <a:gd name="T59" fmla="*/ 156 h 267"/>
              <a:gd name="T60" fmla="*/ 1141 w 1440"/>
              <a:gd name="T61" fmla="*/ 123 h 267"/>
              <a:gd name="T62" fmla="*/ 1148 w 1440"/>
              <a:gd name="T63" fmla="*/ 175 h 267"/>
              <a:gd name="T64" fmla="*/ 1184 w 1440"/>
              <a:gd name="T65" fmla="*/ 119 h 267"/>
              <a:gd name="T66" fmla="*/ 1181 w 1440"/>
              <a:gd name="T67" fmla="*/ 153 h 267"/>
              <a:gd name="T68" fmla="*/ 1201 w 1440"/>
              <a:gd name="T69" fmla="*/ 125 h 267"/>
              <a:gd name="T70" fmla="*/ 1230 w 1440"/>
              <a:gd name="T71" fmla="*/ 157 h 267"/>
              <a:gd name="T72" fmla="*/ 1260 w 1440"/>
              <a:gd name="T73" fmla="*/ 154 h 267"/>
              <a:gd name="T74" fmla="*/ 1261 w 1440"/>
              <a:gd name="T75" fmla="*/ 158 h 267"/>
              <a:gd name="T76" fmla="*/ 1284 w 1440"/>
              <a:gd name="T77" fmla="*/ 152 h 267"/>
              <a:gd name="T78" fmla="*/ 1294 w 1440"/>
              <a:gd name="T79" fmla="*/ 123 h 267"/>
              <a:gd name="T80" fmla="*/ 1317 w 1440"/>
              <a:gd name="T81" fmla="*/ 125 h 267"/>
              <a:gd name="T82" fmla="*/ 1342 w 1440"/>
              <a:gd name="T83" fmla="*/ 121 h 267"/>
              <a:gd name="T84" fmla="*/ 1351 w 1440"/>
              <a:gd name="T85" fmla="*/ 112 h 267"/>
              <a:gd name="T86" fmla="*/ 1364 w 1440"/>
              <a:gd name="T87" fmla="*/ 159 h 267"/>
              <a:gd name="T88" fmla="*/ 1399 w 1440"/>
              <a:gd name="T89" fmla="*/ 156 h 267"/>
              <a:gd name="T90" fmla="*/ 1432 w 1440"/>
              <a:gd name="T91" fmla="*/ 120 h 267"/>
              <a:gd name="T92" fmla="*/ 1410 w 1440"/>
              <a:gd name="T93" fmla="*/ 176 h 267"/>
              <a:gd name="T94" fmla="*/ 1076 w 1440"/>
              <a:gd name="T95" fmla="*/ 242 h 267"/>
              <a:gd name="T96" fmla="*/ 1062 w 1440"/>
              <a:gd name="T97" fmla="*/ 225 h 267"/>
              <a:gd name="T98" fmla="*/ 1091 w 1440"/>
              <a:gd name="T99" fmla="*/ 208 h 267"/>
              <a:gd name="T100" fmla="*/ 1112 w 1440"/>
              <a:gd name="T101" fmla="*/ 233 h 267"/>
              <a:gd name="T102" fmla="*/ 1128 w 1440"/>
              <a:gd name="T103" fmla="*/ 224 h 267"/>
              <a:gd name="T104" fmla="*/ 1168 w 1440"/>
              <a:gd name="T105" fmla="*/ 255 h 267"/>
              <a:gd name="T106" fmla="*/ 1154 w 1440"/>
              <a:gd name="T107" fmla="*/ 236 h 267"/>
              <a:gd name="T108" fmla="*/ 1203 w 1440"/>
              <a:gd name="T109" fmla="*/ 256 h 267"/>
              <a:gd name="T110" fmla="*/ 1200 w 1440"/>
              <a:gd name="T111" fmla="*/ 213 h 267"/>
              <a:gd name="T112" fmla="*/ 1227 w 1440"/>
              <a:gd name="T113" fmla="*/ 256 h 267"/>
              <a:gd name="T114" fmla="*/ 1249 w 1440"/>
              <a:gd name="T115" fmla="*/ 260 h 267"/>
              <a:gd name="T116" fmla="*/ 1255 w 1440"/>
              <a:gd name="T117" fmla="*/ 205 h 267"/>
              <a:gd name="T118" fmla="*/ 1297 w 1440"/>
              <a:gd name="T119" fmla="*/ 226 h 267"/>
              <a:gd name="T120" fmla="*/ 1303 w 1440"/>
              <a:gd name="T121" fmla="*/ 243 h 267"/>
              <a:gd name="T122" fmla="*/ 1344 w 1440"/>
              <a:gd name="T123" fmla="*/ 229 h 267"/>
              <a:gd name="T124" fmla="*/ 1328 w 1440"/>
              <a:gd name="T125" fmla="*/ 239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440" h="267">
                <a:moveTo>
                  <a:pt x="17" y="110"/>
                </a:moveTo>
                <a:cubicBezTo>
                  <a:pt x="3" y="110"/>
                  <a:pt x="3" y="110"/>
                  <a:pt x="3" y="110"/>
                </a:cubicBezTo>
                <a:cubicBezTo>
                  <a:pt x="3" y="1"/>
                  <a:pt x="3" y="1"/>
                  <a:pt x="3" y="1"/>
                </a:cubicBezTo>
                <a:cubicBezTo>
                  <a:pt x="81" y="83"/>
                  <a:pt x="81" y="83"/>
                  <a:pt x="81" y="83"/>
                </a:cubicBezTo>
                <a:cubicBezTo>
                  <a:pt x="81" y="7"/>
                  <a:pt x="81" y="7"/>
                  <a:pt x="81" y="7"/>
                </a:cubicBezTo>
                <a:cubicBezTo>
                  <a:pt x="95" y="7"/>
                  <a:pt x="95" y="7"/>
                  <a:pt x="95" y="7"/>
                </a:cubicBezTo>
                <a:cubicBezTo>
                  <a:pt x="95" y="117"/>
                  <a:pt x="95" y="117"/>
                  <a:pt x="95" y="117"/>
                </a:cubicBezTo>
                <a:cubicBezTo>
                  <a:pt x="17" y="35"/>
                  <a:pt x="17" y="35"/>
                  <a:pt x="17" y="35"/>
                </a:cubicBezTo>
                <a:lnTo>
                  <a:pt x="17" y="110"/>
                </a:lnTo>
                <a:close/>
                <a:moveTo>
                  <a:pt x="130" y="110"/>
                </a:moveTo>
                <a:cubicBezTo>
                  <a:pt x="145" y="110"/>
                  <a:pt x="145" y="110"/>
                  <a:pt x="145" y="110"/>
                </a:cubicBezTo>
                <a:cubicBezTo>
                  <a:pt x="178" y="33"/>
                  <a:pt x="178" y="33"/>
                  <a:pt x="178" y="33"/>
                </a:cubicBezTo>
                <a:cubicBezTo>
                  <a:pt x="210" y="109"/>
                  <a:pt x="210" y="109"/>
                  <a:pt x="210" y="109"/>
                </a:cubicBezTo>
                <a:cubicBezTo>
                  <a:pt x="210" y="110"/>
                  <a:pt x="210" y="110"/>
                  <a:pt x="210" y="110"/>
                </a:cubicBezTo>
                <a:cubicBezTo>
                  <a:pt x="225" y="110"/>
                  <a:pt x="225" y="110"/>
                  <a:pt x="225" y="110"/>
                </a:cubicBezTo>
                <a:cubicBezTo>
                  <a:pt x="178" y="0"/>
                  <a:pt x="178" y="0"/>
                  <a:pt x="178" y="0"/>
                </a:cubicBezTo>
                <a:lnTo>
                  <a:pt x="130" y="110"/>
                </a:lnTo>
                <a:close/>
                <a:moveTo>
                  <a:pt x="700" y="110"/>
                </a:moveTo>
                <a:cubicBezTo>
                  <a:pt x="715" y="110"/>
                  <a:pt x="715" y="110"/>
                  <a:pt x="715" y="110"/>
                </a:cubicBezTo>
                <a:cubicBezTo>
                  <a:pt x="748" y="33"/>
                  <a:pt x="748" y="33"/>
                  <a:pt x="748" y="33"/>
                </a:cubicBezTo>
                <a:cubicBezTo>
                  <a:pt x="780" y="109"/>
                  <a:pt x="780" y="109"/>
                  <a:pt x="780" y="109"/>
                </a:cubicBezTo>
                <a:cubicBezTo>
                  <a:pt x="780" y="110"/>
                  <a:pt x="780" y="110"/>
                  <a:pt x="780" y="110"/>
                </a:cubicBezTo>
                <a:cubicBezTo>
                  <a:pt x="795" y="110"/>
                  <a:pt x="795" y="110"/>
                  <a:pt x="795" y="110"/>
                </a:cubicBezTo>
                <a:cubicBezTo>
                  <a:pt x="748" y="0"/>
                  <a:pt x="748" y="0"/>
                  <a:pt x="748" y="0"/>
                </a:cubicBezTo>
                <a:lnTo>
                  <a:pt x="700" y="110"/>
                </a:lnTo>
                <a:close/>
                <a:moveTo>
                  <a:pt x="273" y="110"/>
                </a:moveTo>
                <a:cubicBezTo>
                  <a:pt x="286" y="110"/>
                  <a:pt x="286" y="110"/>
                  <a:pt x="286" y="110"/>
                </a:cubicBezTo>
                <a:cubicBezTo>
                  <a:pt x="286" y="20"/>
                  <a:pt x="286" y="20"/>
                  <a:pt x="286" y="20"/>
                </a:cubicBezTo>
                <a:cubicBezTo>
                  <a:pt x="317" y="20"/>
                  <a:pt x="317" y="20"/>
                  <a:pt x="317" y="20"/>
                </a:cubicBezTo>
                <a:cubicBezTo>
                  <a:pt x="317" y="7"/>
                  <a:pt x="317" y="7"/>
                  <a:pt x="317" y="7"/>
                </a:cubicBezTo>
                <a:cubicBezTo>
                  <a:pt x="242" y="7"/>
                  <a:pt x="242" y="7"/>
                  <a:pt x="242" y="7"/>
                </a:cubicBezTo>
                <a:cubicBezTo>
                  <a:pt x="242" y="20"/>
                  <a:pt x="242" y="20"/>
                  <a:pt x="242" y="20"/>
                </a:cubicBezTo>
                <a:cubicBezTo>
                  <a:pt x="273" y="20"/>
                  <a:pt x="273" y="20"/>
                  <a:pt x="273" y="20"/>
                </a:cubicBezTo>
                <a:lnTo>
                  <a:pt x="273" y="110"/>
                </a:lnTo>
                <a:close/>
                <a:moveTo>
                  <a:pt x="374" y="7"/>
                </a:moveTo>
                <a:cubicBezTo>
                  <a:pt x="360" y="7"/>
                  <a:pt x="360" y="7"/>
                  <a:pt x="360" y="7"/>
                </a:cubicBezTo>
                <a:cubicBezTo>
                  <a:pt x="360" y="110"/>
                  <a:pt x="360" y="110"/>
                  <a:pt x="360" y="110"/>
                </a:cubicBezTo>
                <a:cubicBezTo>
                  <a:pt x="374" y="110"/>
                  <a:pt x="374" y="110"/>
                  <a:pt x="374" y="110"/>
                </a:cubicBezTo>
                <a:lnTo>
                  <a:pt x="374" y="7"/>
                </a:lnTo>
                <a:close/>
                <a:moveTo>
                  <a:pt x="475" y="112"/>
                </a:moveTo>
                <a:cubicBezTo>
                  <a:pt x="445" y="112"/>
                  <a:pt x="421" y="88"/>
                  <a:pt x="421" y="59"/>
                </a:cubicBezTo>
                <a:cubicBezTo>
                  <a:pt x="421" y="29"/>
                  <a:pt x="445" y="5"/>
                  <a:pt x="475" y="5"/>
                </a:cubicBezTo>
                <a:cubicBezTo>
                  <a:pt x="505" y="5"/>
                  <a:pt x="528" y="29"/>
                  <a:pt x="528" y="59"/>
                </a:cubicBezTo>
                <a:cubicBezTo>
                  <a:pt x="528" y="88"/>
                  <a:pt x="505" y="112"/>
                  <a:pt x="475" y="112"/>
                </a:cubicBezTo>
                <a:close/>
                <a:moveTo>
                  <a:pt x="475" y="19"/>
                </a:moveTo>
                <a:cubicBezTo>
                  <a:pt x="453" y="19"/>
                  <a:pt x="435" y="37"/>
                  <a:pt x="435" y="59"/>
                </a:cubicBezTo>
                <a:cubicBezTo>
                  <a:pt x="435" y="81"/>
                  <a:pt x="453" y="99"/>
                  <a:pt x="475" y="99"/>
                </a:cubicBezTo>
                <a:cubicBezTo>
                  <a:pt x="497" y="99"/>
                  <a:pt x="514" y="81"/>
                  <a:pt x="514" y="59"/>
                </a:cubicBezTo>
                <a:cubicBezTo>
                  <a:pt x="514" y="37"/>
                  <a:pt x="497" y="19"/>
                  <a:pt x="475" y="19"/>
                </a:cubicBezTo>
                <a:close/>
                <a:moveTo>
                  <a:pt x="586" y="35"/>
                </a:moveTo>
                <a:cubicBezTo>
                  <a:pt x="664" y="117"/>
                  <a:pt x="664" y="117"/>
                  <a:pt x="664" y="117"/>
                </a:cubicBezTo>
                <a:cubicBezTo>
                  <a:pt x="664" y="7"/>
                  <a:pt x="664" y="7"/>
                  <a:pt x="664" y="7"/>
                </a:cubicBezTo>
                <a:cubicBezTo>
                  <a:pt x="650" y="7"/>
                  <a:pt x="650" y="7"/>
                  <a:pt x="650" y="7"/>
                </a:cubicBezTo>
                <a:cubicBezTo>
                  <a:pt x="650" y="83"/>
                  <a:pt x="650" y="83"/>
                  <a:pt x="650" y="83"/>
                </a:cubicBezTo>
                <a:cubicBezTo>
                  <a:pt x="572" y="1"/>
                  <a:pt x="572" y="1"/>
                  <a:pt x="572" y="1"/>
                </a:cubicBezTo>
                <a:cubicBezTo>
                  <a:pt x="572" y="110"/>
                  <a:pt x="572" y="110"/>
                  <a:pt x="572" y="110"/>
                </a:cubicBezTo>
                <a:cubicBezTo>
                  <a:pt x="586" y="110"/>
                  <a:pt x="586" y="110"/>
                  <a:pt x="586" y="110"/>
                </a:cubicBezTo>
                <a:lnTo>
                  <a:pt x="586" y="35"/>
                </a:lnTo>
                <a:close/>
                <a:moveTo>
                  <a:pt x="843" y="7"/>
                </a:moveTo>
                <a:cubicBezTo>
                  <a:pt x="830" y="7"/>
                  <a:pt x="830" y="7"/>
                  <a:pt x="830" y="7"/>
                </a:cubicBezTo>
                <a:cubicBezTo>
                  <a:pt x="830" y="110"/>
                  <a:pt x="830" y="110"/>
                  <a:pt x="830" y="110"/>
                </a:cubicBezTo>
                <a:cubicBezTo>
                  <a:pt x="885" y="110"/>
                  <a:pt x="885" y="110"/>
                  <a:pt x="885" y="110"/>
                </a:cubicBezTo>
                <a:cubicBezTo>
                  <a:pt x="885" y="97"/>
                  <a:pt x="885" y="97"/>
                  <a:pt x="885" y="97"/>
                </a:cubicBezTo>
                <a:cubicBezTo>
                  <a:pt x="843" y="97"/>
                  <a:pt x="843" y="97"/>
                  <a:pt x="843" y="97"/>
                </a:cubicBezTo>
                <a:lnTo>
                  <a:pt x="843" y="7"/>
                </a:lnTo>
                <a:close/>
                <a:moveTo>
                  <a:pt x="169" y="156"/>
                </a:moveTo>
                <a:cubicBezTo>
                  <a:pt x="139" y="156"/>
                  <a:pt x="116" y="179"/>
                  <a:pt x="116" y="209"/>
                </a:cubicBezTo>
                <a:cubicBezTo>
                  <a:pt x="116" y="240"/>
                  <a:pt x="139" y="262"/>
                  <a:pt x="169" y="262"/>
                </a:cubicBezTo>
                <a:cubicBezTo>
                  <a:pt x="175" y="262"/>
                  <a:pt x="188" y="261"/>
                  <a:pt x="200" y="252"/>
                </a:cubicBezTo>
                <a:cubicBezTo>
                  <a:pt x="200" y="252"/>
                  <a:pt x="200" y="252"/>
                  <a:pt x="200" y="252"/>
                </a:cubicBezTo>
                <a:cubicBezTo>
                  <a:pt x="200" y="234"/>
                  <a:pt x="200" y="234"/>
                  <a:pt x="200" y="234"/>
                </a:cubicBezTo>
                <a:cubicBezTo>
                  <a:pt x="198" y="236"/>
                  <a:pt x="198" y="236"/>
                  <a:pt x="198" y="236"/>
                </a:cubicBezTo>
                <a:cubicBezTo>
                  <a:pt x="196" y="239"/>
                  <a:pt x="192" y="242"/>
                  <a:pt x="187" y="245"/>
                </a:cubicBezTo>
                <a:cubicBezTo>
                  <a:pt x="181" y="247"/>
                  <a:pt x="175" y="249"/>
                  <a:pt x="169" y="249"/>
                </a:cubicBezTo>
                <a:cubicBezTo>
                  <a:pt x="142" y="249"/>
                  <a:pt x="130" y="226"/>
                  <a:pt x="130" y="210"/>
                </a:cubicBezTo>
                <a:cubicBezTo>
                  <a:pt x="130" y="187"/>
                  <a:pt x="147" y="169"/>
                  <a:pt x="169" y="169"/>
                </a:cubicBezTo>
                <a:cubicBezTo>
                  <a:pt x="174" y="169"/>
                  <a:pt x="180" y="170"/>
                  <a:pt x="185" y="173"/>
                </a:cubicBezTo>
                <a:cubicBezTo>
                  <a:pt x="190" y="175"/>
                  <a:pt x="194" y="178"/>
                  <a:pt x="198" y="182"/>
                </a:cubicBezTo>
                <a:cubicBezTo>
                  <a:pt x="200" y="184"/>
                  <a:pt x="200" y="184"/>
                  <a:pt x="200" y="184"/>
                </a:cubicBezTo>
                <a:cubicBezTo>
                  <a:pt x="200" y="166"/>
                  <a:pt x="200" y="166"/>
                  <a:pt x="200" y="166"/>
                </a:cubicBezTo>
                <a:cubicBezTo>
                  <a:pt x="200" y="166"/>
                  <a:pt x="200" y="166"/>
                  <a:pt x="200" y="166"/>
                </a:cubicBezTo>
                <a:cubicBezTo>
                  <a:pt x="191" y="159"/>
                  <a:pt x="181" y="156"/>
                  <a:pt x="169" y="156"/>
                </a:cubicBezTo>
                <a:close/>
                <a:moveTo>
                  <a:pt x="437" y="209"/>
                </a:moveTo>
                <a:cubicBezTo>
                  <a:pt x="437" y="225"/>
                  <a:pt x="431" y="238"/>
                  <a:pt x="419" y="249"/>
                </a:cubicBezTo>
                <a:cubicBezTo>
                  <a:pt x="409" y="257"/>
                  <a:pt x="399" y="261"/>
                  <a:pt x="382" y="261"/>
                </a:cubicBezTo>
                <a:cubicBezTo>
                  <a:pt x="360" y="261"/>
                  <a:pt x="360" y="261"/>
                  <a:pt x="360" y="261"/>
                </a:cubicBezTo>
                <a:cubicBezTo>
                  <a:pt x="360" y="157"/>
                  <a:pt x="360" y="157"/>
                  <a:pt x="360" y="157"/>
                </a:cubicBezTo>
                <a:cubicBezTo>
                  <a:pt x="382" y="157"/>
                  <a:pt x="382" y="157"/>
                  <a:pt x="382" y="157"/>
                </a:cubicBezTo>
                <a:cubicBezTo>
                  <a:pt x="393" y="157"/>
                  <a:pt x="407" y="159"/>
                  <a:pt x="420" y="170"/>
                </a:cubicBezTo>
                <a:cubicBezTo>
                  <a:pt x="426" y="175"/>
                  <a:pt x="437" y="187"/>
                  <a:pt x="437" y="209"/>
                </a:cubicBezTo>
                <a:close/>
                <a:moveTo>
                  <a:pt x="423" y="209"/>
                </a:moveTo>
                <a:cubicBezTo>
                  <a:pt x="423" y="186"/>
                  <a:pt x="407" y="171"/>
                  <a:pt x="382" y="171"/>
                </a:cubicBezTo>
                <a:cubicBezTo>
                  <a:pt x="374" y="171"/>
                  <a:pt x="374" y="171"/>
                  <a:pt x="374" y="171"/>
                </a:cubicBezTo>
                <a:cubicBezTo>
                  <a:pt x="374" y="247"/>
                  <a:pt x="374" y="247"/>
                  <a:pt x="374" y="247"/>
                </a:cubicBezTo>
                <a:cubicBezTo>
                  <a:pt x="382" y="247"/>
                  <a:pt x="382" y="247"/>
                  <a:pt x="382" y="247"/>
                </a:cubicBezTo>
                <a:cubicBezTo>
                  <a:pt x="390" y="247"/>
                  <a:pt x="401" y="246"/>
                  <a:pt x="410" y="239"/>
                </a:cubicBezTo>
                <a:cubicBezTo>
                  <a:pt x="416" y="234"/>
                  <a:pt x="423" y="224"/>
                  <a:pt x="423" y="209"/>
                </a:cubicBezTo>
                <a:close/>
                <a:moveTo>
                  <a:pt x="479" y="261"/>
                </a:moveTo>
                <a:cubicBezTo>
                  <a:pt x="541" y="261"/>
                  <a:pt x="541" y="261"/>
                  <a:pt x="541" y="261"/>
                </a:cubicBezTo>
                <a:cubicBezTo>
                  <a:pt x="541" y="247"/>
                  <a:pt x="541" y="247"/>
                  <a:pt x="541" y="247"/>
                </a:cubicBezTo>
                <a:cubicBezTo>
                  <a:pt x="493" y="247"/>
                  <a:pt x="493" y="247"/>
                  <a:pt x="493" y="247"/>
                </a:cubicBezTo>
                <a:cubicBezTo>
                  <a:pt x="493" y="211"/>
                  <a:pt x="493" y="211"/>
                  <a:pt x="493" y="211"/>
                </a:cubicBezTo>
                <a:cubicBezTo>
                  <a:pt x="535" y="211"/>
                  <a:pt x="535" y="211"/>
                  <a:pt x="535" y="211"/>
                </a:cubicBezTo>
                <a:cubicBezTo>
                  <a:pt x="535" y="198"/>
                  <a:pt x="535" y="198"/>
                  <a:pt x="535" y="198"/>
                </a:cubicBezTo>
                <a:cubicBezTo>
                  <a:pt x="493" y="198"/>
                  <a:pt x="493" y="198"/>
                  <a:pt x="493" y="198"/>
                </a:cubicBezTo>
                <a:cubicBezTo>
                  <a:pt x="493" y="171"/>
                  <a:pt x="493" y="171"/>
                  <a:pt x="493" y="171"/>
                </a:cubicBezTo>
                <a:cubicBezTo>
                  <a:pt x="541" y="171"/>
                  <a:pt x="541" y="171"/>
                  <a:pt x="541" y="171"/>
                </a:cubicBezTo>
                <a:cubicBezTo>
                  <a:pt x="541" y="157"/>
                  <a:pt x="541" y="157"/>
                  <a:pt x="541" y="157"/>
                </a:cubicBezTo>
                <a:cubicBezTo>
                  <a:pt x="479" y="157"/>
                  <a:pt x="479" y="157"/>
                  <a:pt x="479" y="157"/>
                </a:cubicBezTo>
                <a:lnTo>
                  <a:pt x="479" y="261"/>
                </a:lnTo>
                <a:close/>
                <a:moveTo>
                  <a:pt x="805" y="261"/>
                </a:moveTo>
                <a:cubicBezTo>
                  <a:pt x="866" y="261"/>
                  <a:pt x="866" y="261"/>
                  <a:pt x="866" y="261"/>
                </a:cubicBezTo>
                <a:cubicBezTo>
                  <a:pt x="866" y="247"/>
                  <a:pt x="866" y="247"/>
                  <a:pt x="866" y="247"/>
                </a:cubicBezTo>
                <a:cubicBezTo>
                  <a:pt x="819" y="247"/>
                  <a:pt x="819" y="247"/>
                  <a:pt x="819" y="247"/>
                </a:cubicBezTo>
                <a:cubicBezTo>
                  <a:pt x="819" y="211"/>
                  <a:pt x="819" y="211"/>
                  <a:pt x="819" y="211"/>
                </a:cubicBezTo>
                <a:cubicBezTo>
                  <a:pt x="860" y="211"/>
                  <a:pt x="860" y="211"/>
                  <a:pt x="860" y="211"/>
                </a:cubicBezTo>
                <a:cubicBezTo>
                  <a:pt x="860" y="198"/>
                  <a:pt x="860" y="198"/>
                  <a:pt x="860" y="198"/>
                </a:cubicBezTo>
                <a:cubicBezTo>
                  <a:pt x="819" y="198"/>
                  <a:pt x="819" y="198"/>
                  <a:pt x="819" y="198"/>
                </a:cubicBezTo>
                <a:cubicBezTo>
                  <a:pt x="819" y="171"/>
                  <a:pt x="819" y="171"/>
                  <a:pt x="819" y="171"/>
                </a:cubicBezTo>
                <a:cubicBezTo>
                  <a:pt x="866" y="171"/>
                  <a:pt x="866" y="171"/>
                  <a:pt x="866" y="171"/>
                </a:cubicBezTo>
                <a:cubicBezTo>
                  <a:pt x="866" y="157"/>
                  <a:pt x="866" y="157"/>
                  <a:pt x="866" y="157"/>
                </a:cubicBezTo>
                <a:cubicBezTo>
                  <a:pt x="805" y="157"/>
                  <a:pt x="805" y="157"/>
                  <a:pt x="805" y="157"/>
                </a:cubicBezTo>
                <a:lnTo>
                  <a:pt x="805" y="261"/>
                </a:lnTo>
                <a:close/>
                <a:moveTo>
                  <a:pt x="634" y="235"/>
                </a:moveTo>
                <a:cubicBezTo>
                  <a:pt x="595" y="149"/>
                  <a:pt x="595" y="149"/>
                  <a:pt x="595" y="149"/>
                </a:cubicBezTo>
                <a:cubicBezTo>
                  <a:pt x="578" y="261"/>
                  <a:pt x="578" y="261"/>
                  <a:pt x="578" y="261"/>
                </a:cubicBezTo>
                <a:cubicBezTo>
                  <a:pt x="592" y="261"/>
                  <a:pt x="592" y="261"/>
                  <a:pt x="592" y="261"/>
                </a:cubicBezTo>
                <a:cubicBezTo>
                  <a:pt x="601" y="194"/>
                  <a:pt x="601" y="194"/>
                  <a:pt x="601" y="194"/>
                </a:cubicBezTo>
                <a:cubicBezTo>
                  <a:pt x="634" y="267"/>
                  <a:pt x="634" y="267"/>
                  <a:pt x="634" y="267"/>
                </a:cubicBezTo>
                <a:cubicBezTo>
                  <a:pt x="668" y="194"/>
                  <a:pt x="668" y="194"/>
                  <a:pt x="668" y="194"/>
                </a:cubicBezTo>
                <a:cubicBezTo>
                  <a:pt x="677" y="261"/>
                  <a:pt x="677" y="261"/>
                  <a:pt x="677" y="261"/>
                </a:cubicBezTo>
                <a:cubicBezTo>
                  <a:pt x="691" y="261"/>
                  <a:pt x="691" y="261"/>
                  <a:pt x="691" y="261"/>
                </a:cubicBezTo>
                <a:cubicBezTo>
                  <a:pt x="674" y="148"/>
                  <a:pt x="674" y="148"/>
                  <a:pt x="674" y="148"/>
                </a:cubicBezTo>
                <a:lnTo>
                  <a:pt x="634" y="235"/>
                </a:lnTo>
                <a:close/>
                <a:moveTo>
                  <a:pt x="737" y="261"/>
                </a:moveTo>
                <a:cubicBezTo>
                  <a:pt x="751" y="261"/>
                  <a:pt x="751" y="261"/>
                  <a:pt x="751" y="261"/>
                </a:cubicBezTo>
                <a:cubicBezTo>
                  <a:pt x="751" y="157"/>
                  <a:pt x="751" y="157"/>
                  <a:pt x="751" y="157"/>
                </a:cubicBezTo>
                <a:cubicBezTo>
                  <a:pt x="737" y="157"/>
                  <a:pt x="737" y="157"/>
                  <a:pt x="737" y="157"/>
                </a:cubicBezTo>
                <a:lnTo>
                  <a:pt x="737" y="261"/>
                </a:lnTo>
                <a:close/>
                <a:moveTo>
                  <a:pt x="955" y="211"/>
                </a:moveTo>
                <a:cubicBezTo>
                  <a:pt x="950" y="207"/>
                  <a:pt x="945" y="204"/>
                  <a:pt x="939" y="201"/>
                </a:cubicBezTo>
                <a:cubicBezTo>
                  <a:pt x="929" y="197"/>
                  <a:pt x="929" y="197"/>
                  <a:pt x="929" y="197"/>
                </a:cubicBezTo>
                <a:cubicBezTo>
                  <a:pt x="925" y="195"/>
                  <a:pt x="922" y="194"/>
                  <a:pt x="919" y="191"/>
                </a:cubicBezTo>
                <a:cubicBezTo>
                  <a:pt x="916" y="189"/>
                  <a:pt x="916" y="187"/>
                  <a:pt x="916" y="183"/>
                </a:cubicBezTo>
                <a:cubicBezTo>
                  <a:pt x="916" y="175"/>
                  <a:pt x="922" y="169"/>
                  <a:pt x="931" y="169"/>
                </a:cubicBezTo>
                <a:cubicBezTo>
                  <a:pt x="936" y="169"/>
                  <a:pt x="940" y="171"/>
                  <a:pt x="942" y="172"/>
                </a:cubicBezTo>
                <a:cubicBezTo>
                  <a:pt x="944" y="174"/>
                  <a:pt x="946" y="177"/>
                  <a:pt x="947" y="179"/>
                </a:cubicBezTo>
                <a:cubicBezTo>
                  <a:pt x="948" y="181"/>
                  <a:pt x="948" y="181"/>
                  <a:pt x="948" y="181"/>
                </a:cubicBezTo>
                <a:cubicBezTo>
                  <a:pt x="959" y="173"/>
                  <a:pt x="959" y="173"/>
                  <a:pt x="959" y="173"/>
                </a:cubicBezTo>
                <a:cubicBezTo>
                  <a:pt x="958" y="172"/>
                  <a:pt x="958" y="172"/>
                  <a:pt x="958" y="172"/>
                </a:cubicBezTo>
                <a:cubicBezTo>
                  <a:pt x="956" y="167"/>
                  <a:pt x="952" y="163"/>
                  <a:pt x="948" y="161"/>
                </a:cubicBezTo>
                <a:cubicBezTo>
                  <a:pt x="943" y="157"/>
                  <a:pt x="938" y="156"/>
                  <a:pt x="931" y="156"/>
                </a:cubicBezTo>
                <a:cubicBezTo>
                  <a:pt x="914" y="156"/>
                  <a:pt x="902" y="167"/>
                  <a:pt x="902" y="183"/>
                </a:cubicBezTo>
                <a:cubicBezTo>
                  <a:pt x="902" y="190"/>
                  <a:pt x="904" y="195"/>
                  <a:pt x="909" y="200"/>
                </a:cubicBezTo>
                <a:cubicBezTo>
                  <a:pt x="913" y="205"/>
                  <a:pt x="918" y="207"/>
                  <a:pt x="922" y="209"/>
                </a:cubicBezTo>
                <a:cubicBezTo>
                  <a:pt x="932" y="213"/>
                  <a:pt x="932" y="213"/>
                  <a:pt x="932" y="213"/>
                </a:cubicBezTo>
                <a:cubicBezTo>
                  <a:pt x="937" y="215"/>
                  <a:pt x="941" y="217"/>
                  <a:pt x="944" y="220"/>
                </a:cubicBezTo>
                <a:cubicBezTo>
                  <a:pt x="947" y="223"/>
                  <a:pt x="948" y="226"/>
                  <a:pt x="948" y="231"/>
                </a:cubicBezTo>
                <a:cubicBezTo>
                  <a:pt x="948" y="240"/>
                  <a:pt x="942" y="249"/>
                  <a:pt x="929" y="249"/>
                </a:cubicBezTo>
                <a:cubicBezTo>
                  <a:pt x="924" y="249"/>
                  <a:pt x="919" y="247"/>
                  <a:pt x="916" y="244"/>
                </a:cubicBezTo>
                <a:cubicBezTo>
                  <a:pt x="913" y="241"/>
                  <a:pt x="911" y="236"/>
                  <a:pt x="910" y="232"/>
                </a:cubicBezTo>
                <a:cubicBezTo>
                  <a:pt x="910" y="230"/>
                  <a:pt x="910" y="230"/>
                  <a:pt x="910" y="230"/>
                </a:cubicBezTo>
                <a:cubicBezTo>
                  <a:pt x="896" y="234"/>
                  <a:pt x="896" y="234"/>
                  <a:pt x="896" y="234"/>
                </a:cubicBezTo>
                <a:cubicBezTo>
                  <a:pt x="897" y="235"/>
                  <a:pt x="897" y="235"/>
                  <a:pt x="897" y="235"/>
                </a:cubicBezTo>
                <a:cubicBezTo>
                  <a:pt x="898" y="243"/>
                  <a:pt x="902" y="249"/>
                  <a:pt x="906" y="254"/>
                </a:cubicBezTo>
                <a:cubicBezTo>
                  <a:pt x="912" y="260"/>
                  <a:pt x="920" y="262"/>
                  <a:pt x="929" y="262"/>
                </a:cubicBezTo>
                <a:cubicBezTo>
                  <a:pt x="948" y="262"/>
                  <a:pt x="962" y="249"/>
                  <a:pt x="962" y="230"/>
                </a:cubicBezTo>
                <a:cubicBezTo>
                  <a:pt x="962" y="222"/>
                  <a:pt x="960" y="216"/>
                  <a:pt x="955" y="211"/>
                </a:cubicBezTo>
                <a:close/>
                <a:moveTo>
                  <a:pt x="0" y="261"/>
                </a:moveTo>
                <a:cubicBezTo>
                  <a:pt x="15" y="261"/>
                  <a:pt x="15" y="261"/>
                  <a:pt x="15" y="261"/>
                </a:cubicBezTo>
                <a:cubicBezTo>
                  <a:pt x="48" y="184"/>
                  <a:pt x="48" y="184"/>
                  <a:pt x="48" y="184"/>
                </a:cubicBezTo>
                <a:cubicBezTo>
                  <a:pt x="79" y="260"/>
                  <a:pt x="79" y="260"/>
                  <a:pt x="79" y="260"/>
                </a:cubicBezTo>
                <a:cubicBezTo>
                  <a:pt x="80" y="261"/>
                  <a:pt x="80" y="261"/>
                  <a:pt x="80" y="261"/>
                </a:cubicBezTo>
                <a:cubicBezTo>
                  <a:pt x="95" y="261"/>
                  <a:pt x="95" y="261"/>
                  <a:pt x="95" y="261"/>
                </a:cubicBezTo>
                <a:cubicBezTo>
                  <a:pt x="48" y="151"/>
                  <a:pt x="48" y="151"/>
                  <a:pt x="48" y="151"/>
                </a:cubicBezTo>
                <a:lnTo>
                  <a:pt x="0" y="261"/>
                </a:lnTo>
                <a:close/>
                <a:moveTo>
                  <a:pt x="229" y="261"/>
                </a:moveTo>
                <a:cubicBezTo>
                  <a:pt x="244" y="261"/>
                  <a:pt x="244" y="261"/>
                  <a:pt x="244" y="261"/>
                </a:cubicBezTo>
                <a:cubicBezTo>
                  <a:pt x="277" y="184"/>
                  <a:pt x="277" y="184"/>
                  <a:pt x="277" y="184"/>
                </a:cubicBezTo>
                <a:cubicBezTo>
                  <a:pt x="309" y="260"/>
                  <a:pt x="309" y="260"/>
                  <a:pt x="309" y="260"/>
                </a:cubicBezTo>
                <a:cubicBezTo>
                  <a:pt x="309" y="261"/>
                  <a:pt x="309" y="261"/>
                  <a:pt x="309" y="261"/>
                </a:cubicBezTo>
                <a:cubicBezTo>
                  <a:pt x="324" y="261"/>
                  <a:pt x="324" y="261"/>
                  <a:pt x="324" y="261"/>
                </a:cubicBezTo>
                <a:cubicBezTo>
                  <a:pt x="277" y="151"/>
                  <a:pt x="277" y="151"/>
                  <a:pt x="277" y="151"/>
                </a:cubicBezTo>
                <a:lnTo>
                  <a:pt x="229" y="261"/>
                </a:lnTo>
                <a:close/>
                <a:moveTo>
                  <a:pt x="1071" y="11"/>
                </a:moveTo>
                <a:cubicBezTo>
                  <a:pt x="1071" y="18"/>
                  <a:pt x="1071" y="18"/>
                  <a:pt x="1071" y="18"/>
                </a:cubicBezTo>
                <a:cubicBezTo>
                  <a:pt x="1075" y="18"/>
                  <a:pt x="1075" y="18"/>
                  <a:pt x="1075" y="18"/>
                </a:cubicBezTo>
                <a:cubicBezTo>
                  <a:pt x="1077" y="9"/>
                  <a:pt x="1077" y="9"/>
                  <a:pt x="1077" y="9"/>
                </a:cubicBezTo>
                <a:cubicBezTo>
                  <a:pt x="1076" y="8"/>
                  <a:pt x="1074" y="7"/>
                  <a:pt x="1072" y="6"/>
                </a:cubicBezTo>
                <a:cubicBezTo>
                  <a:pt x="1070" y="6"/>
                  <a:pt x="1067" y="6"/>
                  <a:pt x="1064" y="6"/>
                </a:cubicBezTo>
                <a:cubicBezTo>
                  <a:pt x="1061" y="6"/>
                  <a:pt x="1058" y="6"/>
                  <a:pt x="1056" y="7"/>
                </a:cubicBezTo>
                <a:cubicBezTo>
                  <a:pt x="1053" y="9"/>
                  <a:pt x="1051" y="10"/>
                  <a:pt x="1049" y="12"/>
                </a:cubicBezTo>
                <a:cubicBezTo>
                  <a:pt x="1048" y="14"/>
                  <a:pt x="1047" y="17"/>
                  <a:pt x="1047" y="20"/>
                </a:cubicBezTo>
                <a:cubicBezTo>
                  <a:pt x="1047" y="22"/>
                  <a:pt x="1048" y="24"/>
                  <a:pt x="1049" y="26"/>
                </a:cubicBezTo>
                <a:cubicBezTo>
                  <a:pt x="1050" y="28"/>
                  <a:pt x="1051" y="30"/>
                  <a:pt x="1053" y="31"/>
                </a:cubicBezTo>
                <a:cubicBezTo>
                  <a:pt x="1055" y="32"/>
                  <a:pt x="1057" y="34"/>
                  <a:pt x="1059" y="35"/>
                </a:cubicBezTo>
                <a:cubicBezTo>
                  <a:pt x="1062" y="37"/>
                  <a:pt x="1064" y="39"/>
                  <a:pt x="1066" y="40"/>
                </a:cubicBezTo>
                <a:cubicBezTo>
                  <a:pt x="1067" y="42"/>
                  <a:pt x="1068" y="44"/>
                  <a:pt x="1068" y="47"/>
                </a:cubicBezTo>
                <a:cubicBezTo>
                  <a:pt x="1068" y="49"/>
                  <a:pt x="1067" y="52"/>
                  <a:pt x="1065" y="53"/>
                </a:cubicBezTo>
                <a:cubicBezTo>
                  <a:pt x="1062" y="55"/>
                  <a:pt x="1060" y="56"/>
                  <a:pt x="1057" y="56"/>
                </a:cubicBezTo>
                <a:cubicBezTo>
                  <a:pt x="1055" y="56"/>
                  <a:pt x="1053" y="56"/>
                  <a:pt x="1052" y="55"/>
                </a:cubicBezTo>
                <a:cubicBezTo>
                  <a:pt x="1050" y="55"/>
                  <a:pt x="1049" y="54"/>
                  <a:pt x="1048" y="54"/>
                </a:cubicBezTo>
                <a:cubicBezTo>
                  <a:pt x="1048" y="46"/>
                  <a:pt x="1048" y="46"/>
                  <a:pt x="1048" y="46"/>
                </a:cubicBezTo>
                <a:cubicBezTo>
                  <a:pt x="1044" y="46"/>
                  <a:pt x="1044" y="46"/>
                  <a:pt x="1044" y="46"/>
                </a:cubicBezTo>
                <a:cubicBezTo>
                  <a:pt x="1042" y="56"/>
                  <a:pt x="1042" y="56"/>
                  <a:pt x="1042" y="56"/>
                </a:cubicBezTo>
                <a:cubicBezTo>
                  <a:pt x="1043" y="57"/>
                  <a:pt x="1045" y="58"/>
                  <a:pt x="1048" y="58"/>
                </a:cubicBezTo>
                <a:cubicBezTo>
                  <a:pt x="1051" y="59"/>
                  <a:pt x="1054" y="59"/>
                  <a:pt x="1057" y="59"/>
                </a:cubicBezTo>
                <a:cubicBezTo>
                  <a:pt x="1060" y="59"/>
                  <a:pt x="1063" y="59"/>
                  <a:pt x="1066" y="57"/>
                </a:cubicBezTo>
                <a:cubicBezTo>
                  <a:pt x="1069" y="56"/>
                  <a:pt x="1071" y="54"/>
                  <a:pt x="1073" y="52"/>
                </a:cubicBezTo>
                <a:cubicBezTo>
                  <a:pt x="1074" y="50"/>
                  <a:pt x="1075" y="47"/>
                  <a:pt x="1075" y="44"/>
                </a:cubicBezTo>
                <a:cubicBezTo>
                  <a:pt x="1075" y="42"/>
                  <a:pt x="1074" y="40"/>
                  <a:pt x="1073" y="38"/>
                </a:cubicBezTo>
                <a:cubicBezTo>
                  <a:pt x="1072" y="36"/>
                  <a:pt x="1071" y="35"/>
                  <a:pt x="1069" y="34"/>
                </a:cubicBezTo>
                <a:cubicBezTo>
                  <a:pt x="1068" y="32"/>
                  <a:pt x="1066" y="31"/>
                  <a:pt x="1064" y="29"/>
                </a:cubicBezTo>
                <a:cubicBezTo>
                  <a:pt x="1060" y="27"/>
                  <a:pt x="1058" y="25"/>
                  <a:pt x="1056" y="24"/>
                </a:cubicBezTo>
                <a:cubicBezTo>
                  <a:pt x="1055" y="22"/>
                  <a:pt x="1054" y="20"/>
                  <a:pt x="1054" y="17"/>
                </a:cubicBezTo>
                <a:cubicBezTo>
                  <a:pt x="1054" y="15"/>
                  <a:pt x="1055" y="13"/>
                  <a:pt x="1057" y="11"/>
                </a:cubicBezTo>
                <a:cubicBezTo>
                  <a:pt x="1059" y="10"/>
                  <a:pt x="1061" y="9"/>
                  <a:pt x="1064" y="9"/>
                </a:cubicBezTo>
                <a:cubicBezTo>
                  <a:pt x="1065" y="9"/>
                  <a:pt x="1067" y="9"/>
                  <a:pt x="1068" y="10"/>
                </a:cubicBezTo>
                <a:cubicBezTo>
                  <a:pt x="1069" y="10"/>
                  <a:pt x="1070" y="10"/>
                  <a:pt x="1071" y="11"/>
                </a:cubicBezTo>
                <a:close/>
                <a:moveTo>
                  <a:pt x="1107" y="27"/>
                </a:moveTo>
                <a:cubicBezTo>
                  <a:pt x="1108" y="27"/>
                  <a:pt x="1108" y="27"/>
                  <a:pt x="1108" y="27"/>
                </a:cubicBezTo>
                <a:cubicBezTo>
                  <a:pt x="1110" y="20"/>
                  <a:pt x="1110" y="20"/>
                  <a:pt x="1110" y="20"/>
                </a:cubicBezTo>
                <a:cubicBezTo>
                  <a:pt x="1109" y="20"/>
                  <a:pt x="1108" y="19"/>
                  <a:pt x="1107" y="19"/>
                </a:cubicBezTo>
                <a:cubicBezTo>
                  <a:pt x="1105" y="19"/>
                  <a:pt x="1104" y="19"/>
                  <a:pt x="1102" y="19"/>
                </a:cubicBezTo>
                <a:cubicBezTo>
                  <a:pt x="1098" y="19"/>
                  <a:pt x="1094" y="20"/>
                  <a:pt x="1091" y="22"/>
                </a:cubicBezTo>
                <a:cubicBezTo>
                  <a:pt x="1088" y="25"/>
                  <a:pt x="1086" y="28"/>
                  <a:pt x="1084" y="32"/>
                </a:cubicBezTo>
                <a:cubicBezTo>
                  <a:pt x="1083" y="36"/>
                  <a:pt x="1082" y="40"/>
                  <a:pt x="1082" y="43"/>
                </a:cubicBezTo>
                <a:cubicBezTo>
                  <a:pt x="1082" y="48"/>
                  <a:pt x="1083" y="52"/>
                  <a:pt x="1085" y="55"/>
                </a:cubicBezTo>
                <a:cubicBezTo>
                  <a:pt x="1087" y="58"/>
                  <a:pt x="1091" y="59"/>
                  <a:pt x="1094" y="59"/>
                </a:cubicBezTo>
                <a:cubicBezTo>
                  <a:pt x="1098" y="59"/>
                  <a:pt x="1100" y="59"/>
                  <a:pt x="1102" y="57"/>
                </a:cubicBezTo>
                <a:cubicBezTo>
                  <a:pt x="1105" y="56"/>
                  <a:pt x="1106" y="54"/>
                  <a:pt x="1108" y="53"/>
                </a:cubicBezTo>
                <a:cubicBezTo>
                  <a:pt x="1106" y="50"/>
                  <a:pt x="1106" y="50"/>
                  <a:pt x="1106" y="50"/>
                </a:cubicBezTo>
                <a:cubicBezTo>
                  <a:pt x="1105" y="52"/>
                  <a:pt x="1103" y="53"/>
                  <a:pt x="1102" y="54"/>
                </a:cubicBezTo>
                <a:cubicBezTo>
                  <a:pt x="1100" y="54"/>
                  <a:pt x="1099" y="55"/>
                  <a:pt x="1097" y="55"/>
                </a:cubicBezTo>
                <a:cubicBezTo>
                  <a:pt x="1094" y="55"/>
                  <a:pt x="1092" y="54"/>
                  <a:pt x="1091" y="52"/>
                </a:cubicBezTo>
                <a:cubicBezTo>
                  <a:pt x="1090" y="50"/>
                  <a:pt x="1089" y="47"/>
                  <a:pt x="1089" y="43"/>
                </a:cubicBezTo>
                <a:cubicBezTo>
                  <a:pt x="1089" y="39"/>
                  <a:pt x="1090" y="35"/>
                  <a:pt x="1091" y="32"/>
                </a:cubicBezTo>
                <a:cubicBezTo>
                  <a:pt x="1092" y="30"/>
                  <a:pt x="1093" y="27"/>
                  <a:pt x="1095" y="26"/>
                </a:cubicBezTo>
                <a:cubicBezTo>
                  <a:pt x="1097" y="24"/>
                  <a:pt x="1099" y="23"/>
                  <a:pt x="1101" y="23"/>
                </a:cubicBezTo>
                <a:cubicBezTo>
                  <a:pt x="1102" y="23"/>
                  <a:pt x="1105" y="24"/>
                  <a:pt x="1107" y="27"/>
                </a:cubicBezTo>
                <a:close/>
                <a:moveTo>
                  <a:pt x="1124" y="52"/>
                </a:moveTo>
                <a:cubicBezTo>
                  <a:pt x="1129" y="19"/>
                  <a:pt x="1129" y="19"/>
                  <a:pt x="1129" y="19"/>
                </a:cubicBezTo>
                <a:cubicBezTo>
                  <a:pt x="1128" y="19"/>
                  <a:pt x="1128" y="19"/>
                  <a:pt x="1128" y="19"/>
                </a:cubicBezTo>
                <a:cubicBezTo>
                  <a:pt x="1118" y="20"/>
                  <a:pt x="1118" y="20"/>
                  <a:pt x="1118" y="20"/>
                </a:cubicBezTo>
                <a:cubicBezTo>
                  <a:pt x="1117" y="23"/>
                  <a:pt x="1117" y="23"/>
                  <a:pt x="1117" y="23"/>
                </a:cubicBezTo>
                <a:cubicBezTo>
                  <a:pt x="1122" y="24"/>
                  <a:pt x="1122" y="24"/>
                  <a:pt x="1122" y="24"/>
                </a:cubicBezTo>
                <a:cubicBezTo>
                  <a:pt x="1121" y="31"/>
                  <a:pt x="1120" y="37"/>
                  <a:pt x="1119" y="41"/>
                </a:cubicBezTo>
                <a:cubicBezTo>
                  <a:pt x="1118" y="49"/>
                  <a:pt x="1117" y="54"/>
                  <a:pt x="1117" y="55"/>
                </a:cubicBezTo>
                <a:cubicBezTo>
                  <a:pt x="1117" y="56"/>
                  <a:pt x="1118" y="57"/>
                  <a:pt x="1118" y="58"/>
                </a:cubicBezTo>
                <a:cubicBezTo>
                  <a:pt x="1119" y="59"/>
                  <a:pt x="1120" y="59"/>
                  <a:pt x="1122" y="59"/>
                </a:cubicBezTo>
                <a:cubicBezTo>
                  <a:pt x="1124" y="59"/>
                  <a:pt x="1125" y="59"/>
                  <a:pt x="1127" y="58"/>
                </a:cubicBezTo>
                <a:cubicBezTo>
                  <a:pt x="1128" y="57"/>
                  <a:pt x="1129" y="55"/>
                  <a:pt x="1130" y="54"/>
                </a:cubicBezTo>
                <a:cubicBezTo>
                  <a:pt x="1129" y="53"/>
                  <a:pt x="1129" y="53"/>
                  <a:pt x="1129" y="53"/>
                </a:cubicBezTo>
                <a:cubicBezTo>
                  <a:pt x="1128" y="54"/>
                  <a:pt x="1128" y="54"/>
                  <a:pt x="1127" y="54"/>
                </a:cubicBezTo>
                <a:cubicBezTo>
                  <a:pt x="1126" y="55"/>
                  <a:pt x="1126" y="55"/>
                  <a:pt x="1125" y="55"/>
                </a:cubicBezTo>
                <a:cubicBezTo>
                  <a:pt x="1125" y="55"/>
                  <a:pt x="1125" y="55"/>
                  <a:pt x="1125" y="54"/>
                </a:cubicBezTo>
                <a:cubicBezTo>
                  <a:pt x="1124" y="54"/>
                  <a:pt x="1124" y="54"/>
                  <a:pt x="1124" y="53"/>
                </a:cubicBezTo>
                <a:lnTo>
                  <a:pt x="1124" y="52"/>
                </a:lnTo>
                <a:close/>
                <a:moveTo>
                  <a:pt x="1127" y="11"/>
                </a:moveTo>
                <a:cubicBezTo>
                  <a:pt x="1128" y="11"/>
                  <a:pt x="1129" y="11"/>
                  <a:pt x="1130" y="10"/>
                </a:cubicBezTo>
                <a:cubicBezTo>
                  <a:pt x="1131" y="9"/>
                  <a:pt x="1131" y="7"/>
                  <a:pt x="1131" y="6"/>
                </a:cubicBezTo>
                <a:cubicBezTo>
                  <a:pt x="1131" y="5"/>
                  <a:pt x="1131" y="4"/>
                  <a:pt x="1130" y="3"/>
                </a:cubicBezTo>
                <a:cubicBezTo>
                  <a:pt x="1130" y="3"/>
                  <a:pt x="1129" y="2"/>
                  <a:pt x="1128" y="2"/>
                </a:cubicBezTo>
                <a:cubicBezTo>
                  <a:pt x="1126" y="2"/>
                  <a:pt x="1125" y="3"/>
                  <a:pt x="1124" y="4"/>
                </a:cubicBezTo>
                <a:cubicBezTo>
                  <a:pt x="1123" y="5"/>
                  <a:pt x="1123" y="6"/>
                  <a:pt x="1123" y="7"/>
                </a:cubicBezTo>
                <a:cubicBezTo>
                  <a:pt x="1123" y="8"/>
                  <a:pt x="1123" y="9"/>
                  <a:pt x="1124" y="10"/>
                </a:cubicBezTo>
                <a:cubicBezTo>
                  <a:pt x="1125" y="11"/>
                  <a:pt x="1126" y="11"/>
                  <a:pt x="1127" y="11"/>
                </a:cubicBezTo>
                <a:close/>
                <a:moveTo>
                  <a:pt x="1166" y="52"/>
                </a:moveTo>
                <a:cubicBezTo>
                  <a:pt x="1165" y="49"/>
                  <a:pt x="1165" y="49"/>
                  <a:pt x="1165" y="49"/>
                </a:cubicBezTo>
                <a:cubicBezTo>
                  <a:pt x="1163" y="51"/>
                  <a:pt x="1161" y="52"/>
                  <a:pt x="1159" y="53"/>
                </a:cubicBezTo>
                <a:cubicBezTo>
                  <a:pt x="1157" y="54"/>
                  <a:pt x="1155" y="55"/>
                  <a:pt x="1153" y="55"/>
                </a:cubicBezTo>
                <a:cubicBezTo>
                  <a:pt x="1150" y="55"/>
                  <a:pt x="1148" y="54"/>
                  <a:pt x="1147" y="51"/>
                </a:cubicBezTo>
                <a:cubicBezTo>
                  <a:pt x="1145" y="49"/>
                  <a:pt x="1145" y="46"/>
                  <a:pt x="1145" y="43"/>
                </a:cubicBezTo>
                <a:cubicBezTo>
                  <a:pt x="1148" y="43"/>
                  <a:pt x="1151" y="42"/>
                  <a:pt x="1155" y="41"/>
                </a:cubicBezTo>
                <a:cubicBezTo>
                  <a:pt x="1158" y="40"/>
                  <a:pt x="1162" y="38"/>
                  <a:pt x="1164" y="36"/>
                </a:cubicBezTo>
                <a:cubicBezTo>
                  <a:pt x="1167" y="33"/>
                  <a:pt x="1168" y="31"/>
                  <a:pt x="1168" y="27"/>
                </a:cubicBezTo>
                <a:cubicBezTo>
                  <a:pt x="1168" y="25"/>
                  <a:pt x="1167" y="23"/>
                  <a:pt x="1166" y="21"/>
                </a:cubicBezTo>
                <a:cubicBezTo>
                  <a:pt x="1164" y="19"/>
                  <a:pt x="1162" y="19"/>
                  <a:pt x="1158" y="19"/>
                </a:cubicBezTo>
                <a:cubicBezTo>
                  <a:pt x="1154" y="19"/>
                  <a:pt x="1151" y="20"/>
                  <a:pt x="1148" y="22"/>
                </a:cubicBezTo>
                <a:cubicBezTo>
                  <a:pt x="1145" y="24"/>
                  <a:pt x="1142" y="28"/>
                  <a:pt x="1140" y="31"/>
                </a:cubicBezTo>
                <a:cubicBezTo>
                  <a:pt x="1138" y="35"/>
                  <a:pt x="1138" y="40"/>
                  <a:pt x="1138" y="44"/>
                </a:cubicBezTo>
                <a:cubicBezTo>
                  <a:pt x="1138" y="47"/>
                  <a:pt x="1138" y="49"/>
                  <a:pt x="1139" y="52"/>
                </a:cubicBezTo>
                <a:cubicBezTo>
                  <a:pt x="1140" y="54"/>
                  <a:pt x="1142" y="56"/>
                  <a:pt x="1144" y="57"/>
                </a:cubicBezTo>
                <a:cubicBezTo>
                  <a:pt x="1146" y="59"/>
                  <a:pt x="1148" y="59"/>
                  <a:pt x="1151" y="59"/>
                </a:cubicBezTo>
                <a:cubicBezTo>
                  <a:pt x="1155" y="59"/>
                  <a:pt x="1158" y="58"/>
                  <a:pt x="1160" y="57"/>
                </a:cubicBezTo>
                <a:cubicBezTo>
                  <a:pt x="1163" y="55"/>
                  <a:pt x="1165" y="54"/>
                  <a:pt x="1166" y="52"/>
                </a:cubicBezTo>
                <a:close/>
                <a:moveTo>
                  <a:pt x="1157" y="22"/>
                </a:moveTo>
                <a:cubicBezTo>
                  <a:pt x="1158" y="22"/>
                  <a:pt x="1159" y="23"/>
                  <a:pt x="1160" y="24"/>
                </a:cubicBezTo>
                <a:cubicBezTo>
                  <a:pt x="1161" y="25"/>
                  <a:pt x="1161" y="26"/>
                  <a:pt x="1161" y="28"/>
                </a:cubicBezTo>
                <a:cubicBezTo>
                  <a:pt x="1161" y="30"/>
                  <a:pt x="1161" y="32"/>
                  <a:pt x="1159" y="34"/>
                </a:cubicBezTo>
                <a:cubicBezTo>
                  <a:pt x="1157" y="35"/>
                  <a:pt x="1155" y="37"/>
                  <a:pt x="1152" y="38"/>
                </a:cubicBezTo>
                <a:cubicBezTo>
                  <a:pt x="1150" y="39"/>
                  <a:pt x="1147" y="39"/>
                  <a:pt x="1145" y="39"/>
                </a:cubicBezTo>
                <a:cubicBezTo>
                  <a:pt x="1145" y="37"/>
                  <a:pt x="1146" y="34"/>
                  <a:pt x="1147" y="32"/>
                </a:cubicBezTo>
                <a:cubicBezTo>
                  <a:pt x="1148" y="29"/>
                  <a:pt x="1149" y="27"/>
                  <a:pt x="1151" y="25"/>
                </a:cubicBezTo>
                <a:cubicBezTo>
                  <a:pt x="1152" y="23"/>
                  <a:pt x="1154" y="22"/>
                  <a:pt x="1157" y="22"/>
                </a:cubicBezTo>
                <a:close/>
                <a:moveTo>
                  <a:pt x="1187" y="28"/>
                </a:moveTo>
                <a:cubicBezTo>
                  <a:pt x="1188" y="19"/>
                  <a:pt x="1188" y="19"/>
                  <a:pt x="1188" y="19"/>
                </a:cubicBezTo>
                <a:cubicBezTo>
                  <a:pt x="1186" y="19"/>
                  <a:pt x="1186" y="19"/>
                  <a:pt x="1186" y="19"/>
                </a:cubicBezTo>
                <a:cubicBezTo>
                  <a:pt x="1178" y="20"/>
                  <a:pt x="1178" y="20"/>
                  <a:pt x="1178" y="20"/>
                </a:cubicBezTo>
                <a:cubicBezTo>
                  <a:pt x="1177" y="23"/>
                  <a:pt x="1177" y="23"/>
                  <a:pt x="1177" y="23"/>
                </a:cubicBezTo>
                <a:cubicBezTo>
                  <a:pt x="1180" y="25"/>
                  <a:pt x="1180" y="25"/>
                  <a:pt x="1180" y="25"/>
                </a:cubicBezTo>
                <a:cubicBezTo>
                  <a:pt x="1176" y="58"/>
                  <a:pt x="1176" y="58"/>
                  <a:pt x="1176" y="58"/>
                </a:cubicBezTo>
                <a:cubicBezTo>
                  <a:pt x="1183" y="58"/>
                  <a:pt x="1183" y="58"/>
                  <a:pt x="1183" y="58"/>
                </a:cubicBezTo>
                <a:cubicBezTo>
                  <a:pt x="1186" y="33"/>
                  <a:pt x="1186" y="33"/>
                  <a:pt x="1186" y="33"/>
                </a:cubicBezTo>
                <a:cubicBezTo>
                  <a:pt x="1188" y="31"/>
                  <a:pt x="1190" y="28"/>
                  <a:pt x="1192" y="26"/>
                </a:cubicBezTo>
                <a:cubicBezTo>
                  <a:pt x="1194" y="25"/>
                  <a:pt x="1196" y="24"/>
                  <a:pt x="1198" y="24"/>
                </a:cubicBezTo>
                <a:cubicBezTo>
                  <a:pt x="1200" y="24"/>
                  <a:pt x="1201" y="24"/>
                  <a:pt x="1202" y="25"/>
                </a:cubicBezTo>
                <a:cubicBezTo>
                  <a:pt x="1202" y="26"/>
                  <a:pt x="1203" y="27"/>
                  <a:pt x="1203" y="29"/>
                </a:cubicBezTo>
                <a:cubicBezTo>
                  <a:pt x="1203" y="31"/>
                  <a:pt x="1202" y="33"/>
                  <a:pt x="1202" y="35"/>
                </a:cubicBezTo>
                <a:cubicBezTo>
                  <a:pt x="1202" y="37"/>
                  <a:pt x="1201" y="39"/>
                  <a:pt x="1201" y="41"/>
                </a:cubicBezTo>
                <a:cubicBezTo>
                  <a:pt x="1201" y="43"/>
                  <a:pt x="1201" y="43"/>
                  <a:pt x="1201" y="43"/>
                </a:cubicBezTo>
                <a:cubicBezTo>
                  <a:pt x="1200" y="46"/>
                  <a:pt x="1200" y="46"/>
                  <a:pt x="1200" y="46"/>
                </a:cubicBezTo>
                <a:cubicBezTo>
                  <a:pt x="1199" y="51"/>
                  <a:pt x="1199" y="54"/>
                  <a:pt x="1199" y="55"/>
                </a:cubicBezTo>
                <a:cubicBezTo>
                  <a:pt x="1199" y="58"/>
                  <a:pt x="1200" y="59"/>
                  <a:pt x="1203" y="59"/>
                </a:cubicBezTo>
                <a:cubicBezTo>
                  <a:pt x="1205" y="59"/>
                  <a:pt x="1206" y="59"/>
                  <a:pt x="1207" y="58"/>
                </a:cubicBezTo>
                <a:cubicBezTo>
                  <a:pt x="1208" y="58"/>
                  <a:pt x="1209" y="57"/>
                  <a:pt x="1210" y="57"/>
                </a:cubicBezTo>
                <a:cubicBezTo>
                  <a:pt x="1210" y="56"/>
                  <a:pt x="1211" y="55"/>
                  <a:pt x="1211" y="55"/>
                </a:cubicBezTo>
                <a:cubicBezTo>
                  <a:pt x="1210" y="53"/>
                  <a:pt x="1210" y="53"/>
                  <a:pt x="1210" y="53"/>
                </a:cubicBezTo>
                <a:cubicBezTo>
                  <a:pt x="1209" y="54"/>
                  <a:pt x="1208" y="55"/>
                  <a:pt x="1207" y="55"/>
                </a:cubicBezTo>
                <a:cubicBezTo>
                  <a:pt x="1206" y="55"/>
                  <a:pt x="1206" y="54"/>
                  <a:pt x="1206" y="53"/>
                </a:cubicBezTo>
                <a:cubicBezTo>
                  <a:pt x="1206" y="51"/>
                  <a:pt x="1206" y="48"/>
                  <a:pt x="1207" y="45"/>
                </a:cubicBezTo>
                <a:cubicBezTo>
                  <a:pt x="1208" y="41"/>
                  <a:pt x="1208" y="41"/>
                  <a:pt x="1208" y="41"/>
                </a:cubicBezTo>
                <a:cubicBezTo>
                  <a:pt x="1208" y="40"/>
                  <a:pt x="1208" y="40"/>
                  <a:pt x="1208" y="40"/>
                </a:cubicBezTo>
                <a:cubicBezTo>
                  <a:pt x="1209" y="34"/>
                  <a:pt x="1210" y="31"/>
                  <a:pt x="1210" y="29"/>
                </a:cubicBezTo>
                <a:cubicBezTo>
                  <a:pt x="1210" y="25"/>
                  <a:pt x="1209" y="23"/>
                  <a:pt x="1207" y="21"/>
                </a:cubicBezTo>
                <a:cubicBezTo>
                  <a:pt x="1206" y="19"/>
                  <a:pt x="1204" y="19"/>
                  <a:pt x="1201" y="19"/>
                </a:cubicBezTo>
                <a:cubicBezTo>
                  <a:pt x="1199" y="19"/>
                  <a:pt x="1196" y="19"/>
                  <a:pt x="1193" y="21"/>
                </a:cubicBezTo>
                <a:cubicBezTo>
                  <a:pt x="1191" y="23"/>
                  <a:pt x="1189" y="25"/>
                  <a:pt x="1187" y="28"/>
                </a:cubicBezTo>
                <a:close/>
                <a:moveTo>
                  <a:pt x="1243" y="27"/>
                </a:moveTo>
                <a:cubicBezTo>
                  <a:pt x="1245" y="27"/>
                  <a:pt x="1245" y="27"/>
                  <a:pt x="1245" y="27"/>
                </a:cubicBezTo>
                <a:cubicBezTo>
                  <a:pt x="1247" y="20"/>
                  <a:pt x="1247" y="20"/>
                  <a:pt x="1247" y="20"/>
                </a:cubicBezTo>
                <a:cubicBezTo>
                  <a:pt x="1246" y="20"/>
                  <a:pt x="1244" y="19"/>
                  <a:pt x="1243" y="19"/>
                </a:cubicBezTo>
                <a:cubicBezTo>
                  <a:pt x="1241" y="19"/>
                  <a:pt x="1240" y="19"/>
                  <a:pt x="1239" y="19"/>
                </a:cubicBezTo>
                <a:cubicBezTo>
                  <a:pt x="1234" y="19"/>
                  <a:pt x="1231" y="20"/>
                  <a:pt x="1228" y="22"/>
                </a:cubicBezTo>
                <a:cubicBezTo>
                  <a:pt x="1224" y="25"/>
                  <a:pt x="1222" y="28"/>
                  <a:pt x="1220" y="32"/>
                </a:cubicBezTo>
                <a:cubicBezTo>
                  <a:pt x="1219" y="36"/>
                  <a:pt x="1218" y="40"/>
                  <a:pt x="1218" y="43"/>
                </a:cubicBezTo>
                <a:cubicBezTo>
                  <a:pt x="1218" y="48"/>
                  <a:pt x="1219" y="52"/>
                  <a:pt x="1221" y="55"/>
                </a:cubicBezTo>
                <a:cubicBezTo>
                  <a:pt x="1224" y="58"/>
                  <a:pt x="1227" y="59"/>
                  <a:pt x="1231" y="59"/>
                </a:cubicBezTo>
                <a:cubicBezTo>
                  <a:pt x="1234" y="59"/>
                  <a:pt x="1236" y="59"/>
                  <a:pt x="1239" y="57"/>
                </a:cubicBezTo>
                <a:cubicBezTo>
                  <a:pt x="1241" y="56"/>
                  <a:pt x="1243" y="54"/>
                  <a:pt x="1244" y="53"/>
                </a:cubicBezTo>
                <a:cubicBezTo>
                  <a:pt x="1242" y="50"/>
                  <a:pt x="1242" y="50"/>
                  <a:pt x="1242" y="50"/>
                </a:cubicBezTo>
                <a:cubicBezTo>
                  <a:pt x="1241" y="52"/>
                  <a:pt x="1239" y="53"/>
                  <a:pt x="1238" y="54"/>
                </a:cubicBezTo>
                <a:cubicBezTo>
                  <a:pt x="1236" y="54"/>
                  <a:pt x="1235" y="55"/>
                  <a:pt x="1233" y="55"/>
                </a:cubicBezTo>
                <a:cubicBezTo>
                  <a:pt x="1230" y="55"/>
                  <a:pt x="1228" y="54"/>
                  <a:pt x="1227" y="52"/>
                </a:cubicBezTo>
                <a:cubicBezTo>
                  <a:pt x="1226" y="50"/>
                  <a:pt x="1225" y="47"/>
                  <a:pt x="1225" y="43"/>
                </a:cubicBezTo>
                <a:cubicBezTo>
                  <a:pt x="1225" y="39"/>
                  <a:pt x="1226" y="35"/>
                  <a:pt x="1227" y="32"/>
                </a:cubicBezTo>
                <a:cubicBezTo>
                  <a:pt x="1228" y="30"/>
                  <a:pt x="1229" y="27"/>
                  <a:pt x="1231" y="26"/>
                </a:cubicBezTo>
                <a:cubicBezTo>
                  <a:pt x="1233" y="24"/>
                  <a:pt x="1235" y="23"/>
                  <a:pt x="1237" y="23"/>
                </a:cubicBezTo>
                <a:cubicBezTo>
                  <a:pt x="1239" y="23"/>
                  <a:pt x="1241" y="24"/>
                  <a:pt x="1243" y="27"/>
                </a:cubicBezTo>
                <a:close/>
                <a:moveTo>
                  <a:pt x="1279" y="52"/>
                </a:moveTo>
                <a:cubicBezTo>
                  <a:pt x="1277" y="49"/>
                  <a:pt x="1277" y="49"/>
                  <a:pt x="1277" y="49"/>
                </a:cubicBezTo>
                <a:cubicBezTo>
                  <a:pt x="1276" y="51"/>
                  <a:pt x="1274" y="52"/>
                  <a:pt x="1272" y="53"/>
                </a:cubicBezTo>
                <a:cubicBezTo>
                  <a:pt x="1270" y="54"/>
                  <a:pt x="1268" y="55"/>
                  <a:pt x="1266" y="55"/>
                </a:cubicBezTo>
                <a:cubicBezTo>
                  <a:pt x="1263" y="55"/>
                  <a:pt x="1261" y="54"/>
                  <a:pt x="1259" y="51"/>
                </a:cubicBezTo>
                <a:cubicBezTo>
                  <a:pt x="1258" y="49"/>
                  <a:pt x="1257" y="46"/>
                  <a:pt x="1258" y="43"/>
                </a:cubicBezTo>
                <a:cubicBezTo>
                  <a:pt x="1260" y="43"/>
                  <a:pt x="1264" y="42"/>
                  <a:pt x="1267" y="41"/>
                </a:cubicBezTo>
                <a:cubicBezTo>
                  <a:pt x="1271" y="40"/>
                  <a:pt x="1274" y="38"/>
                  <a:pt x="1277" y="36"/>
                </a:cubicBezTo>
                <a:cubicBezTo>
                  <a:pt x="1280" y="33"/>
                  <a:pt x="1281" y="31"/>
                  <a:pt x="1281" y="27"/>
                </a:cubicBezTo>
                <a:cubicBezTo>
                  <a:pt x="1281" y="25"/>
                  <a:pt x="1280" y="23"/>
                  <a:pt x="1278" y="21"/>
                </a:cubicBezTo>
                <a:cubicBezTo>
                  <a:pt x="1277" y="19"/>
                  <a:pt x="1274" y="19"/>
                  <a:pt x="1271" y="19"/>
                </a:cubicBezTo>
                <a:cubicBezTo>
                  <a:pt x="1267" y="19"/>
                  <a:pt x="1264" y="20"/>
                  <a:pt x="1260" y="22"/>
                </a:cubicBezTo>
                <a:cubicBezTo>
                  <a:pt x="1257" y="24"/>
                  <a:pt x="1255" y="28"/>
                  <a:pt x="1253" y="31"/>
                </a:cubicBezTo>
                <a:cubicBezTo>
                  <a:pt x="1251" y="35"/>
                  <a:pt x="1250" y="40"/>
                  <a:pt x="1250" y="44"/>
                </a:cubicBezTo>
                <a:cubicBezTo>
                  <a:pt x="1250" y="47"/>
                  <a:pt x="1251" y="49"/>
                  <a:pt x="1252" y="52"/>
                </a:cubicBezTo>
                <a:cubicBezTo>
                  <a:pt x="1253" y="54"/>
                  <a:pt x="1254" y="56"/>
                  <a:pt x="1256" y="57"/>
                </a:cubicBezTo>
                <a:cubicBezTo>
                  <a:pt x="1258" y="59"/>
                  <a:pt x="1261" y="59"/>
                  <a:pt x="1264" y="59"/>
                </a:cubicBezTo>
                <a:cubicBezTo>
                  <a:pt x="1267" y="59"/>
                  <a:pt x="1270" y="58"/>
                  <a:pt x="1273" y="57"/>
                </a:cubicBezTo>
                <a:cubicBezTo>
                  <a:pt x="1276" y="55"/>
                  <a:pt x="1278" y="54"/>
                  <a:pt x="1279" y="52"/>
                </a:cubicBezTo>
                <a:close/>
                <a:moveTo>
                  <a:pt x="1269" y="22"/>
                </a:moveTo>
                <a:cubicBezTo>
                  <a:pt x="1271" y="22"/>
                  <a:pt x="1272" y="23"/>
                  <a:pt x="1273" y="24"/>
                </a:cubicBezTo>
                <a:cubicBezTo>
                  <a:pt x="1274" y="25"/>
                  <a:pt x="1274" y="26"/>
                  <a:pt x="1274" y="28"/>
                </a:cubicBezTo>
                <a:cubicBezTo>
                  <a:pt x="1274" y="30"/>
                  <a:pt x="1273" y="32"/>
                  <a:pt x="1272" y="34"/>
                </a:cubicBezTo>
                <a:cubicBezTo>
                  <a:pt x="1270" y="35"/>
                  <a:pt x="1268" y="37"/>
                  <a:pt x="1265" y="38"/>
                </a:cubicBezTo>
                <a:cubicBezTo>
                  <a:pt x="1263" y="39"/>
                  <a:pt x="1260" y="39"/>
                  <a:pt x="1258" y="39"/>
                </a:cubicBezTo>
                <a:cubicBezTo>
                  <a:pt x="1258" y="37"/>
                  <a:pt x="1259" y="34"/>
                  <a:pt x="1259" y="32"/>
                </a:cubicBezTo>
                <a:cubicBezTo>
                  <a:pt x="1260" y="29"/>
                  <a:pt x="1262" y="27"/>
                  <a:pt x="1263" y="25"/>
                </a:cubicBezTo>
                <a:cubicBezTo>
                  <a:pt x="1265" y="23"/>
                  <a:pt x="1267" y="22"/>
                  <a:pt x="1269" y="22"/>
                </a:cubicBezTo>
                <a:close/>
                <a:moveTo>
                  <a:pt x="1310" y="25"/>
                </a:moveTo>
                <a:cubicBezTo>
                  <a:pt x="1311" y="20"/>
                  <a:pt x="1311" y="20"/>
                  <a:pt x="1311" y="20"/>
                </a:cubicBezTo>
                <a:cubicBezTo>
                  <a:pt x="1311" y="20"/>
                  <a:pt x="1309" y="19"/>
                  <a:pt x="1308" y="19"/>
                </a:cubicBezTo>
                <a:cubicBezTo>
                  <a:pt x="1306" y="19"/>
                  <a:pt x="1304" y="19"/>
                  <a:pt x="1303" y="19"/>
                </a:cubicBezTo>
                <a:cubicBezTo>
                  <a:pt x="1300" y="19"/>
                  <a:pt x="1298" y="19"/>
                  <a:pt x="1296" y="20"/>
                </a:cubicBezTo>
                <a:cubicBezTo>
                  <a:pt x="1293" y="21"/>
                  <a:pt x="1292" y="22"/>
                  <a:pt x="1291" y="24"/>
                </a:cubicBezTo>
                <a:cubicBezTo>
                  <a:pt x="1289" y="26"/>
                  <a:pt x="1289" y="27"/>
                  <a:pt x="1289" y="30"/>
                </a:cubicBezTo>
                <a:cubicBezTo>
                  <a:pt x="1289" y="34"/>
                  <a:pt x="1291" y="38"/>
                  <a:pt x="1296" y="41"/>
                </a:cubicBezTo>
                <a:cubicBezTo>
                  <a:pt x="1298" y="43"/>
                  <a:pt x="1300" y="44"/>
                  <a:pt x="1301" y="45"/>
                </a:cubicBezTo>
                <a:cubicBezTo>
                  <a:pt x="1302" y="46"/>
                  <a:pt x="1303" y="48"/>
                  <a:pt x="1303" y="50"/>
                </a:cubicBezTo>
                <a:cubicBezTo>
                  <a:pt x="1303" y="51"/>
                  <a:pt x="1302" y="53"/>
                  <a:pt x="1301" y="54"/>
                </a:cubicBezTo>
                <a:cubicBezTo>
                  <a:pt x="1299" y="55"/>
                  <a:pt x="1297" y="55"/>
                  <a:pt x="1295" y="55"/>
                </a:cubicBezTo>
                <a:cubicBezTo>
                  <a:pt x="1293" y="55"/>
                  <a:pt x="1292" y="55"/>
                  <a:pt x="1290" y="54"/>
                </a:cubicBezTo>
                <a:cubicBezTo>
                  <a:pt x="1288" y="53"/>
                  <a:pt x="1287" y="53"/>
                  <a:pt x="1286" y="52"/>
                </a:cubicBezTo>
                <a:cubicBezTo>
                  <a:pt x="1285" y="57"/>
                  <a:pt x="1285" y="57"/>
                  <a:pt x="1285" y="57"/>
                </a:cubicBezTo>
                <a:cubicBezTo>
                  <a:pt x="1285" y="58"/>
                  <a:pt x="1287" y="58"/>
                  <a:pt x="1289" y="58"/>
                </a:cubicBezTo>
                <a:cubicBezTo>
                  <a:pt x="1291" y="59"/>
                  <a:pt x="1293" y="59"/>
                  <a:pt x="1295" y="59"/>
                </a:cubicBezTo>
                <a:cubicBezTo>
                  <a:pt x="1299" y="59"/>
                  <a:pt x="1303" y="58"/>
                  <a:pt x="1305" y="56"/>
                </a:cubicBezTo>
                <a:cubicBezTo>
                  <a:pt x="1308" y="54"/>
                  <a:pt x="1309" y="52"/>
                  <a:pt x="1309" y="48"/>
                </a:cubicBezTo>
                <a:cubicBezTo>
                  <a:pt x="1309" y="46"/>
                  <a:pt x="1309" y="45"/>
                  <a:pt x="1308" y="43"/>
                </a:cubicBezTo>
                <a:cubicBezTo>
                  <a:pt x="1307" y="42"/>
                  <a:pt x="1306" y="41"/>
                  <a:pt x="1305" y="40"/>
                </a:cubicBezTo>
                <a:cubicBezTo>
                  <a:pt x="1304" y="39"/>
                  <a:pt x="1303" y="38"/>
                  <a:pt x="1301" y="36"/>
                </a:cubicBezTo>
                <a:cubicBezTo>
                  <a:pt x="1299" y="35"/>
                  <a:pt x="1298" y="34"/>
                  <a:pt x="1297" y="32"/>
                </a:cubicBezTo>
                <a:cubicBezTo>
                  <a:pt x="1296" y="31"/>
                  <a:pt x="1295" y="30"/>
                  <a:pt x="1295" y="28"/>
                </a:cubicBezTo>
                <a:cubicBezTo>
                  <a:pt x="1295" y="26"/>
                  <a:pt x="1296" y="25"/>
                  <a:pt x="1297" y="24"/>
                </a:cubicBezTo>
                <a:cubicBezTo>
                  <a:pt x="1299" y="23"/>
                  <a:pt x="1300" y="23"/>
                  <a:pt x="1303" y="23"/>
                </a:cubicBezTo>
                <a:cubicBezTo>
                  <a:pt x="1304" y="23"/>
                  <a:pt x="1306" y="23"/>
                  <a:pt x="1307" y="24"/>
                </a:cubicBezTo>
                <a:cubicBezTo>
                  <a:pt x="1309" y="24"/>
                  <a:pt x="1310" y="25"/>
                  <a:pt x="1310" y="25"/>
                </a:cubicBezTo>
                <a:close/>
                <a:moveTo>
                  <a:pt x="1047" y="110"/>
                </a:moveTo>
                <a:cubicBezTo>
                  <a:pt x="1052" y="111"/>
                  <a:pt x="1052" y="111"/>
                  <a:pt x="1052" y="111"/>
                </a:cubicBezTo>
                <a:cubicBezTo>
                  <a:pt x="1046" y="156"/>
                  <a:pt x="1046" y="156"/>
                  <a:pt x="1046" y="156"/>
                </a:cubicBezTo>
                <a:cubicBezTo>
                  <a:pt x="1041" y="157"/>
                  <a:pt x="1041" y="157"/>
                  <a:pt x="1041" y="157"/>
                </a:cubicBezTo>
                <a:cubicBezTo>
                  <a:pt x="1041" y="159"/>
                  <a:pt x="1041" y="159"/>
                  <a:pt x="1041" y="159"/>
                </a:cubicBezTo>
                <a:cubicBezTo>
                  <a:pt x="1078" y="159"/>
                  <a:pt x="1078" y="159"/>
                  <a:pt x="1078" y="159"/>
                </a:cubicBezTo>
                <a:cubicBezTo>
                  <a:pt x="1081" y="147"/>
                  <a:pt x="1081" y="147"/>
                  <a:pt x="1081" y="147"/>
                </a:cubicBezTo>
                <a:cubicBezTo>
                  <a:pt x="1077" y="146"/>
                  <a:pt x="1077" y="146"/>
                  <a:pt x="1077" y="146"/>
                </a:cubicBezTo>
                <a:cubicBezTo>
                  <a:pt x="1073" y="155"/>
                  <a:pt x="1073" y="155"/>
                  <a:pt x="1073" y="155"/>
                </a:cubicBezTo>
                <a:cubicBezTo>
                  <a:pt x="1053" y="156"/>
                  <a:pt x="1053" y="156"/>
                  <a:pt x="1053" y="156"/>
                </a:cubicBezTo>
                <a:cubicBezTo>
                  <a:pt x="1056" y="134"/>
                  <a:pt x="1056" y="134"/>
                  <a:pt x="1056" y="134"/>
                </a:cubicBezTo>
                <a:cubicBezTo>
                  <a:pt x="1072" y="135"/>
                  <a:pt x="1072" y="135"/>
                  <a:pt x="1072" y="135"/>
                </a:cubicBezTo>
                <a:cubicBezTo>
                  <a:pt x="1073" y="130"/>
                  <a:pt x="1073" y="130"/>
                  <a:pt x="1073" y="130"/>
                </a:cubicBezTo>
                <a:cubicBezTo>
                  <a:pt x="1057" y="130"/>
                  <a:pt x="1057" y="130"/>
                  <a:pt x="1057" y="130"/>
                </a:cubicBezTo>
                <a:cubicBezTo>
                  <a:pt x="1059" y="110"/>
                  <a:pt x="1059" y="110"/>
                  <a:pt x="1059" y="110"/>
                </a:cubicBezTo>
                <a:cubicBezTo>
                  <a:pt x="1075" y="111"/>
                  <a:pt x="1075" y="111"/>
                  <a:pt x="1075" y="111"/>
                </a:cubicBezTo>
                <a:cubicBezTo>
                  <a:pt x="1076" y="118"/>
                  <a:pt x="1076" y="118"/>
                  <a:pt x="1076" y="118"/>
                </a:cubicBezTo>
                <a:cubicBezTo>
                  <a:pt x="1080" y="118"/>
                  <a:pt x="1080" y="118"/>
                  <a:pt x="1080" y="118"/>
                </a:cubicBezTo>
                <a:cubicBezTo>
                  <a:pt x="1081" y="107"/>
                  <a:pt x="1081" y="107"/>
                  <a:pt x="1081" y="107"/>
                </a:cubicBezTo>
                <a:cubicBezTo>
                  <a:pt x="1048" y="107"/>
                  <a:pt x="1048" y="107"/>
                  <a:pt x="1048" y="107"/>
                </a:cubicBezTo>
                <a:lnTo>
                  <a:pt x="1047" y="110"/>
                </a:lnTo>
                <a:close/>
                <a:moveTo>
                  <a:pt x="1100" y="129"/>
                </a:moveTo>
                <a:cubicBezTo>
                  <a:pt x="1100" y="120"/>
                  <a:pt x="1100" y="120"/>
                  <a:pt x="1100" y="120"/>
                </a:cubicBezTo>
                <a:cubicBezTo>
                  <a:pt x="1099" y="119"/>
                  <a:pt x="1099" y="119"/>
                  <a:pt x="1099" y="119"/>
                </a:cubicBezTo>
                <a:cubicBezTo>
                  <a:pt x="1090" y="121"/>
                  <a:pt x="1090" y="121"/>
                  <a:pt x="1090" y="121"/>
                </a:cubicBezTo>
                <a:cubicBezTo>
                  <a:pt x="1090" y="124"/>
                  <a:pt x="1090" y="124"/>
                  <a:pt x="1090" y="124"/>
                </a:cubicBezTo>
                <a:cubicBezTo>
                  <a:pt x="1093" y="125"/>
                  <a:pt x="1093" y="125"/>
                  <a:pt x="1093" y="125"/>
                </a:cubicBezTo>
                <a:cubicBezTo>
                  <a:pt x="1089" y="159"/>
                  <a:pt x="1089" y="159"/>
                  <a:pt x="1089" y="159"/>
                </a:cubicBezTo>
                <a:cubicBezTo>
                  <a:pt x="1095" y="159"/>
                  <a:pt x="1095" y="159"/>
                  <a:pt x="1095" y="159"/>
                </a:cubicBezTo>
                <a:cubicBezTo>
                  <a:pt x="1099" y="134"/>
                  <a:pt x="1099" y="134"/>
                  <a:pt x="1099" y="134"/>
                </a:cubicBezTo>
                <a:cubicBezTo>
                  <a:pt x="1101" y="131"/>
                  <a:pt x="1103" y="129"/>
                  <a:pt x="1105" y="127"/>
                </a:cubicBezTo>
                <a:cubicBezTo>
                  <a:pt x="1107" y="125"/>
                  <a:pt x="1109" y="124"/>
                  <a:pt x="1111" y="124"/>
                </a:cubicBezTo>
                <a:cubicBezTo>
                  <a:pt x="1113" y="124"/>
                  <a:pt x="1114" y="125"/>
                  <a:pt x="1114" y="126"/>
                </a:cubicBezTo>
                <a:cubicBezTo>
                  <a:pt x="1115" y="127"/>
                  <a:pt x="1115" y="128"/>
                  <a:pt x="1115" y="130"/>
                </a:cubicBezTo>
                <a:cubicBezTo>
                  <a:pt x="1115" y="132"/>
                  <a:pt x="1115" y="134"/>
                  <a:pt x="1115" y="135"/>
                </a:cubicBezTo>
                <a:cubicBezTo>
                  <a:pt x="1115" y="137"/>
                  <a:pt x="1114" y="140"/>
                  <a:pt x="1114" y="142"/>
                </a:cubicBezTo>
                <a:cubicBezTo>
                  <a:pt x="1114" y="144"/>
                  <a:pt x="1114" y="144"/>
                  <a:pt x="1114" y="144"/>
                </a:cubicBezTo>
                <a:cubicBezTo>
                  <a:pt x="1113" y="147"/>
                  <a:pt x="1113" y="147"/>
                  <a:pt x="1113" y="147"/>
                </a:cubicBezTo>
                <a:cubicBezTo>
                  <a:pt x="1112" y="151"/>
                  <a:pt x="1112" y="154"/>
                  <a:pt x="1112" y="156"/>
                </a:cubicBezTo>
                <a:cubicBezTo>
                  <a:pt x="1112" y="159"/>
                  <a:pt x="1113" y="160"/>
                  <a:pt x="1116" y="160"/>
                </a:cubicBezTo>
                <a:cubicBezTo>
                  <a:pt x="1117" y="160"/>
                  <a:pt x="1119" y="160"/>
                  <a:pt x="1120" y="159"/>
                </a:cubicBezTo>
                <a:cubicBezTo>
                  <a:pt x="1121" y="159"/>
                  <a:pt x="1122" y="158"/>
                  <a:pt x="1123" y="157"/>
                </a:cubicBezTo>
                <a:cubicBezTo>
                  <a:pt x="1123" y="157"/>
                  <a:pt x="1124" y="156"/>
                  <a:pt x="1124" y="156"/>
                </a:cubicBezTo>
                <a:cubicBezTo>
                  <a:pt x="1123" y="154"/>
                  <a:pt x="1123" y="154"/>
                  <a:pt x="1123" y="154"/>
                </a:cubicBezTo>
                <a:cubicBezTo>
                  <a:pt x="1122" y="155"/>
                  <a:pt x="1121" y="156"/>
                  <a:pt x="1120" y="156"/>
                </a:cubicBezTo>
                <a:cubicBezTo>
                  <a:pt x="1119" y="156"/>
                  <a:pt x="1119" y="155"/>
                  <a:pt x="1119" y="154"/>
                </a:cubicBezTo>
                <a:cubicBezTo>
                  <a:pt x="1119" y="152"/>
                  <a:pt x="1119" y="149"/>
                  <a:pt x="1120" y="145"/>
                </a:cubicBezTo>
                <a:cubicBezTo>
                  <a:pt x="1121" y="142"/>
                  <a:pt x="1121" y="142"/>
                  <a:pt x="1121" y="142"/>
                </a:cubicBezTo>
                <a:cubicBezTo>
                  <a:pt x="1121" y="140"/>
                  <a:pt x="1121" y="140"/>
                  <a:pt x="1121" y="140"/>
                </a:cubicBezTo>
                <a:cubicBezTo>
                  <a:pt x="1122" y="135"/>
                  <a:pt x="1122" y="132"/>
                  <a:pt x="1122" y="130"/>
                </a:cubicBezTo>
                <a:cubicBezTo>
                  <a:pt x="1122" y="126"/>
                  <a:pt x="1122" y="123"/>
                  <a:pt x="1120" y="122"/>
                </a:cubicBezTo>
                <a:cubicBezTo>
                  <a:pt x="1119" y="120"/>
                  <a:pt x="1117" y="119"/>
                  <a:pt x="1114" y="119"/>
                </a:cubicBezTo>
                <a:cubicBezTo>
                  <a:pt x="1112" y="119"/>
                  <a:pt x="1109" y="120"/>
                  <a:pt x="1106" y="122"/>
                </a:cubicBezTo>
                <a:cubicBezTo>
                  <a:pt x="1104" y="124"/>
                  <a:pt x="1102" y="126"/>
                  <a:pt x="1100" y="129"/>
                </a:cubicBezTo>
                <a:close/>
                <a:moveTo>
                  <a:pt x="1159" y="162"/>
                </a:moveTo>
                <a:cubicBezTo>
                  <a:pt x="1165" y="119"/>
                  <a:pt x="1165" y="119"/>
                  <a:pt x="1165" y="119"/>
                </a:cubicBezTo>
                <a:cubicBezTo>
                  <a:pt x="1160" y="121"/>
                  <a:pt x="1160" y="121"/>
                  <a:pt x="1160" y="121"/>
                </a:cubicBezTo>
                <a:cubicBezTo>
                  <a:pt x="1159" y="121"/>
                  <a:pt x="1158" y="120"/>
                  <a:pt x="1157" y="120"/>
                </a:cubicBezTo>
                <a:cubicBezTo>
                  <a:pt x="1155" y="120"/>
                  <a:pt x="1154" y="119"/>
                  <a:pt x="1153" y="119"/>
                </a:cubicBezTo>
                <a:cubicBezTo>
                  <a:pt x="1148" y="119"/>
                  <a:pt x="1144" y="121"/>
                  <a:pt x="1141" y="123"/>
                </a:cubicBezTo>
                <a:cubicBezTo>
                  <a:pt x="1137" y="126"/>
                  <a:pt x="1135" y="129"/>
                  <a:pt x="1133" y="133"/>
                </a:cubicBezTo>
                <a:cubicBezTo>
                  <a:pt x="1131" y="137"/>
                  <a:pt x="1130" y="141"/>
                  <a:pt x="1130" y="145"/>
                </a:cubicBezTo>
                <a:cubicBezTo>
                  <a:pt x="1130" y="150"/>
                  <a:pt x="1131" y="153"/>
                  <a:pt x="1133" y="156"/>
                </a:cubicBezTo>
                <a:cubicBezTo>
                  <a:pt x="1135" y="159"/>
                  <a:pt x="1138" y="160"/>
                  <a:pt x="1142" y="160"/>
                </a:cubicBezTo>
                <a:cubicBezTo>
                  <a:pt x="1144" y="160"/>
                  <a:pt x="1146" y="159"/>
                  <a:pt x="1148" y="158"/>
                </a:cubicBezTo>
                <a:cubicBezTo>
                  <a:pt x="1150" y="157"/>
                  <a:pt x="1152" y="156"/>
                  <a:pt x="1153" y="155"/>
                </a:cubicBezTo>
                <a:cubicBezTo>
                  <a:pt x="1151" y="164"/>
                  <a:pt x="1151" y="164"/>
                  <a:pt x="1151" y="164"/>
                </a:cubicBezTo>
                <a:cubicBezTo>
                  <a:pt x="1151" y="167"/>
                  <a:pt x="1150" y="169"/>
                  <a:pt x="1149" y="170"/>
                </a:cubicBezTo>
                <a:cubicBezTo>
                  <a:pt x="1147" y="172"/>
                  <a:pt x="1145" y="172"/>
                  <a:pt x="1142" y="172"/>
                </a:cubicBezTo>
                <a:cubicBezTo>
                  <a:pt x="1140" y="172"/>
                  <a:pt x="1139" y="172"/>
                  <a:pt x="1137" y="171"/>
                </a:cubicBezTo>
                <a:cubicBezTo>
                  <a:pt x="1136" y="171"/>
                  <a:pt x="1134" y="170"/>
                  <a:pt x="1133" y="170"/>
                </a:cubicBezTo>
                <a:cubicBezTo>
                  <a:pt x="1132" y="175"/>
                  <a:pt x="1132" y="175"/>
                  <a:pt x="1132" y="175"/>
                </a:cubicBezTo>
                <a:cubicBezTo>
                  <a:pt x="1132" y="176"/>
                  <a:pt x="1134" y="176"/>
                  <a:pt x="1135" y="176"/>
                </a:cubicBezTo>
                <a:cubicBezTo>
                  <a:pt x="1137" y="177"/>
                  <a:pt x="1138" y="177"/>
                  <a:pt x="1140" y="177"/>
                </a:cubicBezTo>
                <a:cubicBezTo>
                  <a:pt x="1142" y="177"/>
                  <a:pt x="1145" y="176"/>
                  <a:pt x="1148" y="175"/>
                </a:cubicBezTo>
                <a:cubicBezTo>
                  <a:pt x="1150" y="174"/>
                  <a:pt x="1153" y="173"/>
                  <a:pt x="1155" y="170"/>
                </a:cubicBezTo>
                <a:cubicBezTo>
                  <a:pt x="1157" y="168"/>
                  <a:pt x="1158" y="165"/>
                  <a:pt x="1159" y="162"/>
                </a:cubicBezTo>
                <a:close/>
                <a:moveTo>
                  <a:pt x="1157" y="125"/>
                </a:moveTo>
                <a:cubicBezTo>
                  <a:pt x="1154" y="150"/>
                  <a:pt x="1154" y="150"/>
                  <a:pt x="1154" y="150"/>
                </a:cubicBezTo>
                <a:cubicBezTo>
                  <a:pt x="1152" y="151"/>
                  <a:pt x="1151" y="153"/>
                  <a:pt x="1149" y="154"/>
                </a:cubicBezTo>
                <a:cubicBezTo>
                  <a:pt x="1148" y="155"/>
                  <a:pt x="1146" y="155"/>
                  <a:pt x="1144" y="155"/>
                </a:cubicBezTo>
                <a:cubicBezTo>
                  <a:pt x="1142" y="155"/>
                  <a:pt x="1140" y="155"/>
                  <a:pt x="1139" y="153"/>
                </a:cubicBezTo>
                <a:cubicBezTo>
                  <a:pt x="1138" y="151"/>
                  <a:pt x="1138" y="148"/>
                  <a:pt x="1138" y="145"/>
                </a:cubicBezTo>
                <a:cubicBezTo>
                  <a:pt x="1138" y="142"/>
                  <a:pt x="1138" y="138"/>
                  <a:pt x="1139" y="135"/>
                </a:cubicBezTo>
                <a:cubicBezTo>
                  <a:pt x="1140" y="132"/>
                  <a:pt x="1142" y="129"/>
                  <a:pt x="1144" y="127"/>
                </a:cubicBezTo>
                <a:cubicBezTo>
                  <a:pt x="1146" y="124"/>
                  <a:pt x="1149" y="123"/>
                  <a:pt x="1152" y="123"/>
                </a:cubicBezTo>
                <a:cubicBezTo>
                  <a:pt x="1154" y="123"/>
                  <a:pt x="1156" y="124"/>
                  <a:pt x="1157" y="125"/>
                </a:cubicBezTo>
                <a:close/>
                <a:moveTo>
                  <a:pt x="1181" y="153"/>
                </a:moveTo>
                <a:cubicBezTo>
                  <a:pt x="1185" y="120"/>
                  <a:pt x="1185" y="120"/>
                  <a:pt x="1185" y="120"/>
                </a:cubicBezTo>
                <a:cubicBezTo>
                  <a:pt x="1184" y="119"/>
                  <a:pt x="1184" y="119"/>
                  <a:pt x="1184" y="119"/>
                </a:cubicBezTo>
                <a:cubicBezTo>
                  <a:pt x="1174" y="121"/>
                  <a:pt x="1174" y="121"/>
                  <a:pt x="1174" y="121"/>
                </a:cubicBezTo>
                <a:cubicBezTo>
                  <a:pt x="1173" y="123"/>
                  <a:pt x="1173" y="123"/>
                  <a:pt x="1173" y="123"/>
                </a:cubicBezTo>
                <a:cubicBezTo>
                  <a:pt x="1178" y="125"/>
                  <a:pt x="1178" y="125"/>
                  <a:pt x="1178" y="125"/>
                </a:cubicBezTo>
                <a:cubicBezTo>
                  <a:pt x="1177" y="132"/>
                  <a:pt x="1176" y="138"/>
                  <a:pt x="1175" y="142"/>
                </a:cubicBezTo>
                <a:cubicBezTo>
                  <a:pt x="1174" y="150"/>
                  <a:pt x="1174" y="154"/>
                  <a:pt x="1173" y="156"/>
                </a:cubicBezTo>
                <a:cubicBezTo>
                  <a:pt x="1173" y="157"/>
                  <a:pt x="1174" y="158"/>
                  <a:pt x="1174" y="159"/>
                </a:cubicBezTo>
                <a:cubicBezTo>
                  <a:pt x="1175" y="160"/>
                  <a:pt x="1176" y="160"/>
                  <a:pt x="1178" y="160"/>
                </a:cubicBezTo>
                <a:cubicBezTo>
                  <a:pt x="1180" y="160"/>
                  <a:pt x="1182" y="159"/>
                  <a:pt x="1183" y="158"/>
                </a:cubicBezTo>
                <a:cubicBezTo>
                  <a:pt x="1184" y="157"/>
                  <a:pt x="1185" y="156"/>
                  <a:pt x="1186" y="155"/>
                </a:cubicBezTo>
                <a:cubicBezTo>
                  <a:pt x="1185" y="154"/>
                  <a:pt x="1185" y="154"/>
                  <a:pt x="1185" y="154"/>
                </a:cubicBezTo>
                <a:cubicBezTo>
                  <a:pt x="1184" y="154"/>
                  <a:pt x="1184" y="155"/>
                  <a:pt x="1183" y="155"/>
                </a:cubicBezTo>
                <a:cubicBezTo>
                  <a:pt x="1183" y="156"/>
                  <a:pt x="1182" y="156"/>
                  <a:pt x="1182" y="156"/>
                </a:cubicBezTo>
                <a:cubicBezTo>
                  <a:pt x="1181" y="156"/>
                  <a:pt x="1181" y="156"/>
                  <a:pt x="1181" y="155"/>
                </a:cubicBezTo>
                <a:cubicBezTo>
                  <a:pt x="1181" y="155"/>
                  <a:pt x="1180" y="155"/>
                  <a:pt x="1180" y="154"/>
                </a:cubicBezTo>
                <a:lnTo>
                  <a:pt x="1181" y="153"/>
                </a:lnTo>
                <a:close/>
                <a:moveTo>
                  <a:pt x="1183" y="112"/>
                </a:moveTo>
                <a:cubicBezTo>
                  <a:pt x="1184" y="112"/>
                  <a:pt x="1185" y="111"/>
                  <a:pt x="1186" y="110"/>
                </a:cubicBezTo>
                <a:cubicBezTo>
                  <a:pt x="1187" y="109"/>
                  <a:pt x="1188" y="108"/>
                  <a:pt x="1188" y="107"/>
                </a:cubicBezTo>
                <a:cubicBezTo>
                  <a:pt x="1188" y="106"/>
                  <a:pt x="1187" y="105"/>
                  <a:pt x="1187" y="104"/>
                </a:cubicBezTo>
                <a:cubicBezTo>
                  <a:pt x="1186" y="103"/>
                  <a:pt x="1185" y="103"/>
                  <a:pt x="1184" y="103"/>
                </a:cubicBezTo>
                <a:cubicBezTo>
                  <a:pt x="1182" y="103"/>
                  <a:pt x="1181" y="103"/>
                  <a:pt x="1180" y="104"/>
                </a:cubicBezTo>
                <a:cubicBezTo>
                  <a:pt x="1180" y="105"/>
                  <a:pt x="1179" y="107"/>
                  <a:pt x="1179" y="108"/>
                </a:cubicBezTo>
                <a:cubicBezTo>
                  <a:pt x="1179" y="109"/>
                  <a:pt x="1179" y="110"/>
                  <a:pt x="1180" y="111"/>
                </a:cubicBezTo>
                <a:cubicBezTo>
                  <a:pt x="1181" y="111"/>
                  <a:pt x="1182" y="112"/>
                  <a:pt x="1183" y="112"/>
                </a:cubicBezTo>
                <a:close/>
                <a:moveTo>
                  <a:pt x="1207" y="129"/>
                </a:moveTo>
                <a:cubicBezTo>
                  <a:pt x="1208" y="120"/>
                  <a:pt x="1208" y="120"/>
                  <a:pt x="1208" y="120"/>
                </a:cubicBezTo>
                <a:cubicBezTo>
                  <a:pt x="1207" y="119"/>
                  <a:pt x="1207" y="119"/>
                  <a:pt x="1207" y="119"/>
                </a:cubicBezTo>
                <a:cubicBezTo>
                  <a:pt x="1198" y="121"/>
                  <a:pt x="1198" y="121"/>
                  <a:pt x="1198" y="121"/>
                </a:cubicBezTo>
                <a:cubicBezTo>
                  <a:pt x="1198" y="124"/>
                  <a:pt x="1198" y="124"/>
                  <a:pt x="1198" y="124"/>
                </a:cubicBezTo>
                <a:cubicBezTo>
                  <a:pt x="1201" y="125"/>
                  <a:pt x="1201" y="125"/>
                  <a:pt x="1201" y="125"/>
                </a:cubicBezTo>
                <a:cubicBezTo>
                  <a:pt x="1196" y="159"/>
                  <a:pt x="1196" y="159"/>
                  <a:pt x="1196" y="159"/>
                </a:cubicBezTo>
                <a:cubicBezTo>
                  <a:pt x="1203" y="159"/>
                  <a:pt x="1203" y="159"/>
                  <a:pt x="1203" y="159"/>
                </a:cubicBezTo>
                <a:cubicBezTo>
                  <a:pt x="1207" y="134"/>
                  <a:pt x="1207" y="134"/>
                  <a:pt x="1207" y="134"/>
                </a:cubicBezTo>
                <a:cubicBezTo>
                  <a:pt x="1208" y="131"/>
                  <a:pt x="1210" y="129"/>
                  <a:pt x="1213" y="127"/>
                </a:cubicBezTo>
                <a:cubicBezTo>
                  <a:pt x="1215" y="125"/>
                  <a:pt x="1217" y="124"/>
                  <a:pt x="1219" y="124"/>
                </a:cubicBezTo>
                <a:cubicBezTo>
                  <a:pt x="1220" y="124"/>
                  <a:pt x="1221" y="125"/>
                  <a:pt x="1222" y="126"/>
                </a:cubicBezTo>
                <a:cubicBezTo>
                  <a:pt x="1223" y="127"/>
                  <a:pt x="1223" y="128"/>
                  <a:pt x="1223" y="130"/>
                </a:cubicBezTo>
                <a:cubicBezTo>
                  <a:pt x="1223" y="132"/>
                  <a:pt x="1223" y="134"/>
                  <a:pt x="1223" y="135"/>
                </a:cubicBezTo>
                <a:cubicBezTo>
                  <a:pt x="1222" y="137"/>
                  <a:pt x="1222" y="140"/>
                  <a:pt x="1222" y="142"/>
                </a:cubicBezTo>
                <a:cubicBezTo>
                  <a:pt x="1221" y="144"/>
                  <a:pt x="1221" y="144"/>
                  <a:pt x="1221" y="144"/>
                </a:cubicBezTo>
                <a:cubicBezTo>
                  <a:pt x="1221" y="147"/>
                  <a:pt x="1221" y="147"/>
                  <a:pt x="1221" y="147"/>
                </a:cubicBezTo>
                <a:cubicBezTo>
                  <a:pt x="1220" y="151"/>
                  <a:pt x="1219" y="154"/>
                  <a:pt x="1219" y="156"/>
                </a:cubicBezTo>
                <a:cubicBezTo>
                  <a:pt x="1219" y="159"/>
                  <a:pt x="1221" y="160"/>
                  <a:pt x="1224" y="160"/>
                </a:cubicBezTo>
                <a:cubicBezTo>
                  <a:pt x="1225" y="160"/>
                  <a:pt x="1226" y="160"/>
                  <a:pt x="1227" y="159"/>
                </a:cubicBezTo>
                <a:cubicBezTo>
                  <a:pt x="1228" y="159"/>
                  <a:pt x="1229" y="158"/>
                  <a:pt x="1230" y="157"/>
                </a:cubicBezTo>
                <a:cubicBezTo>
                  <a:pt x="1231" y="157"/>
                  <a:pt x="1231" y="156"/>
                  <a:pt x="1232" y="156"/>
                </a:cubicBezTo>
                <a:cubicBezTo>
                  <a:pt x="1231" y="154"/>
                  <a:pt x="1231" y="154"/>
                  <a:pt x="1231" y="154"/>
                </a:cubicBezTo>
                <a:cubicBezTo>
                  <a:pt x="1229" y="155"/>
                  <a:pt x="1228" y="156"/>
                  <a:pt x="1227" y="156"/>
                </a:cubicBezTo>
                <a:cubicBezTo>
                  <a:pt x="1227" y="156"/>
                  <a:pt x="1227" y="155"/>
                  <a:pt x="1227" y="154"/>
                </a:cubicBezTo>
                <a:cubicBezTo>
                  <a:pt x="1227" y="152"/>
                  <a:pt x="1227" y="149"/>
                  <a:pt x="1228" y="145"/>
                </a:cubicBezTo>
                <a:cubicBezTo>
                  <a:pt x="1228" y="142"/>
                  <a:pt x="1228" y="142"/>
                  <a:pt x="1228" y="142"/>
                </a:cubicBezTo>
                <a:cubicBezTo>
                  <a:pt x="1229" y="140"/>
                  <a:pt x="1229" y="140"/>
                  <a:pt x="1229" y="140"/>
                </a:cubicBezTo>
                <a:cubicBezTo>
                  <a:pt x="1230" y="135"/>
                  <a:pt x="1230" y="132"/>
                  <a:pt x="1230" y="130"/>
                </a:cubicBezTo>
                <a:cubicBezTo>
                  <a:pt x="1230" y="126"/>
                  <a:pt x="1229" y="123"/>
                  <a:pt x="1228" y="122"/>
                </a:cubicBezTo>
                <a:cubicBezTo>
                  <a:pt x="1227" y="120"/>
                  <a:pt x="1225" y="119"/>
                  <a:pt x="1222" y="119"/>
                </a:cubicBezTo>
                <a:cubicBezTo>
                  <a:pt x="1219" y="119"/>
                  <a:pt x="1217" y="120"/>
                  <a:pt x="1214" y="122"/>
                </a:cubicBezTo>
                <a:cubicBezTo>
                  <a:pt x="1211" y="124"/>
                  <a:pt x="1209" y="126"/>
                  <a:pt x="1207" y="129"/>
                </a:cubicBezTo>
                <a:close/>
                <a:moveTo>
                  <a:pt x="1267" y="153"/>
                </a:moveTo>
                <a:cubicBezTo>
                  <a:pt x="1266" y="150"/>
                  <a:pt x="1266" y="150"/>
                  <a:pt x="1266" y="150"/>
                </a:cubicBezTo>
                <a:cubicBezTo>
                  <a:pt x="1264" y="152"/>
                  <a:pt x="1262" y="153"/>
                  <a:pt x="1260" y="154"/>
                </a:cubicBezTo>
                <a:cubicBezTo>
                  <a:pt x="1258" y="155"/>
                  <a:pt x="1256" y="156"/>
                  <a:pt x="1254" y="156"/>
                </a:cubicBezTo>
                <a:cubicBezTo>
                  <a:pt x="1251" y="156"/>
                  <a:pt x="1249" y="154"/>
                  <a:pt x="1248" y="152"/>
                </a:cubicBezTo>
                <a:cubicBezTo>
                  <a:pt x="1246" y="150"/>
                  <a:pt x="1246" y="147"/>
                  <a:pt x="1246" y="143"/>
                </a:cubicBezTo>
                <a:cubicBezTo>
                  <a:pt x="1249" y="143"/>
                  <a:pt x="1252" y="143"/>
                  <a:pt x="1256" y="142"/>
                </a:cubicBezTo>
                <a:cubicBezTo>
                  <a:pt x="1259" y="140"/>
                  <a:pt x="1263" y="139"/>
                  <a:pt x="1265" y="136"/>
                </a:cubicBezTo>
                <a:cubicBezTo>
                  <a:pt x="1268" y="134"/>
                  <a:pt x="1269" y="131"/>
                  <a:pt x="1269" y="128"/>
                </a:cubicBezTo>
                <a:cubicBezTo>
                  <a:pt x="1269" y="125"/>
                  <a:pt x="1268" y="123"/>
                  <a:pt x="1267" y="122"/>
                </a:cubicBezTo>
                <a:cubicBezTo>
                  <a:pt x="1265" y="120"/>
                  <a:pt x="1263" y="119"/>
                  <a:pt x="1259" y="119"/>
                </a:cubicBezTo>
                <a:cubicBezTo>
                  <a:pt x="1255" y="119"/>
                  <a:pt x="1252" y="121"/>
                  <a:pt x="1249" y="123"/>
                </a:cubicBezTo>
                <a:cubicBezTo>
                  <a:pt x="1246" y="125"/>
                  <a:pt x="1243" y="128"/>
                  <a:pt x="1241" y="132"/>
                </a:cubicBezTo>
                <a:cubicBezTo>
                  <a:pt x="1240" y="136"/>
                  <a:pt x="1239" y="140"/>
                  <a:pt x="1239" y="145"/>
                </a:cubicBezTo>
                <a:cubicBezTo>
                  <a:pt x="1239" y="147"/>
                  <a:pt x="1239" y="150"/>
                  <a:pt x="1240" y="152"/>
                </a:cubicBezTo>
                <a:cubicBezTo>
                  <a:pt x="1241" y="155"/>
                  <a:pt x="1243" y="156"/>
                  <a:pt x="1245" y="158"/>
                </a:cubicBezTo>
                <a:cubicBezTo>
                  <a:pt x="1247" y="159"/>
                  <a:pt x="1249" y="160"/>
                  <a:pt x="1253" y="160"/>
                </a:cubicBezTo>
                <a:cubicBezTo>
                  <a:pt x="1256" y="160"/>
                  <a:pt x="1259" y="159"/>
                  <a:pt x="1261" y="158"/>
                </a:cubicBezTo>
                <a:cubicBezTo>
                  <a:pt x="1264" y="156"/>
                  <a:pt x="1266" y="154"/>
                  <a:pt x="1267" y="153"/>
                </a:cubicBezTo>
                <a:close/>
                <a:moveTo>
                  <a:pt x="1258" y="123"/>
                </a:moveTo>
                <a:cubicBezTo>
                  <a:pt x="1259" y="123"/>
                  <a:pt x="1260" y="124"/>
                  <a:pt x="1261" y="125"/>
                </a:cubicBezTo>
                <a:cubicBezTo>
                  <a:pt x="1262" y="125"/>
                  <a:pt x="1263" y="127"/>
                  <a:pt x="1263" y="129"/>
                </a:cubicBezTo>
                <a:cubicBezTo>
                  <a:pt x="1263" y="131"/>
                  <a:pt x="1262" y="133"/>
                  <a:pt x="1260" y="135"/>
                </a:cubicBezTo>
                <a:cubicBezTo>
                  <a:pt x="1258" y="136"/>
                  <a:pt x="1256" y="138"/>
                  <a:pt x="1253" y="139"/>
                </a:cubicBezTo>
                <a:cubicBezTo>
                  <a:pt x="1251" y="139"/>
                  <a:pt x="1248" y="140"/>
                  <a:pt x="1246" y="140"/>
                </a:cubicBezTo>
                <a:cubicBezTo>
                  <a:pt x="1246" y="138"/>
                  <a:pt x="1247" y="135"/>
                  <a:pt x="1248" y="132"/>
                </a:cubicBezTo>
                <a:cubicBezTo>
                  <a:pt x="1249" y="130"/>
                  <a:pt x="1250" y="127"/>
                  <a:pt x="1252" y="126"/>
                </a:cubicBezTo>
                <a:cubicBezTo>
                  <a:pt x="1254" y="124"/>
                  <a:pt x="1255" y="123"/>
                  <a:pt x="1258" y="123"/>
                </a:cubicBezTo>
                <a:close/>
                <a:moveTo>
                  <a:pt x="1303" y="153"/>
                </a:moveTo>
                <a:cubicBezTo>
                  <a:pt x="1302" y="150"/>
                  <a:pt x="1302" y="150"/>
                  <a:pt x="1302" y="150"/>
                </a:cubicBezTo>
                <a:cubicBezTo>
                  <a:pt x="1300" y="152"/>
                  <a:pt x="1298" y="153"/>
                  <a:pt x="1296" y="154"/>
                </a:cubicBezTo>
                <a:cubicBezTo>
                  <a:pt x="1294" y="155"/>
                  <a:pt x="1292" y="156"/>
                  <a:pt x="1290" y="156"/>
                </a:cubicBezTo>
                <a:cubicBezTo>
                  <a:pt x="1287" y="156"/>
                  <a:pt x="1285" y="154"/>
                  <a:pt x="1284" y="152"/>
                </a:cubicBezTo>
                <a:cubicBezTo>
                  <a:pt x="1282" y="150"/>
                  <a:pt x="1282" y="147"/>
                  <a:pt x="1282" y="143"/>
                </a:cubicBezTo>
                <a:cubicBezTo>
                  <a:pt x="1285" y="143"/>
                  <a:pt x="1288" y="143"/>
                  <a:pt x="1292" y="142"/>
                </a:cubicBezTo>
                <a:cubicBezTo>
                  <a:pt x="1295" y="140"/>
                  <a:pt x="1299" y="139"/>
                  <a:pt x="1301" y="136"/>
                </a:cubicBezTo>
                <a:cubicBezTo>
                  <a:pt x="1304" y="134"/>
                  <a:pt x="1305" y="131"/>
                  <a:pt x="1305" y="128"/>
                </a:cubicBezTo>
                <a:cubicBezTo>
                  <a:pt x="1305" y="125"/>
                  <a:pt x="1304" y="123"/>
                  <a:pt x="1303" y="122"/>
                </a:cubicBezTo>
                <a:cubicBezTo>
                  <a:pt x="1301" y="120"/>
                  <a:pt x="1299" y="119"/>
                  <a:pt x="1295" y="119"/>
                </a:cubicBezTo>
                <a:cubicBezTo>
                  <a:pt x="1291" y="119"/>
                  <a:pt x="1288" y="121"/>
                  <a:pt x="1285" y="123"/>
                </a:cubicBezTo>
                <a:cubicBezTo>
                  <a:pt x="1282" y="125"/>
                  <a:pt x="1279" y="128"/>
                  <a:pt x="1277" y="132"/>
                </a:cubicBezTo>
                <a:cubicBezTo>
                  <a:pt x="1275" y="136"/>
                  <a:pt x="1275" y="140"/>
                  <a:pt x="1275" y="145"/>
                </a:cubicBezTo>
                <a:cubicBezTo>
                  <a:pt x="1275" y="147"/>
                  <a:pt x="1275" y="150"/>
                  <a:pt x="1276" y="152"/>
                </a:cubicBezTo>
                <a:cubicBezTo>
                  <a:pt x="1277" y="155"/>
                  <a:pt x="1279" y="156"/>
                  <a:pt x="1281" y="158"/>
                </a:cubicBezTo>
                <a:cubicBezTo>
                  <a:pt x="1283" y="159"/>
                  <a:pt x="1285" y="160"/>
                  <a:pt x="1288" y="160"/>
                </a:cubicBezTo>
                <a:cubicBezTo>
                  <a:pt x="1292" y="160"/>
                  <a:pt x="1295" y="159"/>
                  <a:pt x="1297" y="158"/>
                </a:cubicBezTo>
                <a:cubicBezTo>
                  <a:pt x="1300" y="156"/>
                  <a:pt x="1302" y="154"/>
                  <a:pt x="1303" y="153"/>
                </a:cubicBezTo>
                <a:close/>
                <a:moveTo>
                  <a:pt x="1294" y="123"/>
                </a:moveTo>
                <a:cubicBezTo>
                  <a:pt x="1295" y="123"/>
                  <a:pt x="1296" y="124"/>
                  <a:pt x="1297" y="125"/>
                </a:cubicBezTo>
                <a:cubicBezTo>
                  <a:pt x="1298" y="125"/>
                  <a:pt x="1298" y="127"/>
                  <a:pt x="1298" y="129"/>
                </a:cubicBezTo>
                <a:cubicBezTo>
                  <a:pt x="1298" y="131"/>
                  <a:pt x="1298" y="133"/>
                  <a:pt x="1296" y="135"/>
                </a:cubicBezTo>
                <a:cubicBezTo>
                  <a:pt x="1294" y="136"/>
                  <a:pt x="1292" y="138"/>
                  <a:pt x="1289" y="139"/>
                </a:cubicBezTo>
                <a:cubicBezTo>
                  <a:pt x="1287" y="139"/>
                  <a:pt x="1284" y="140"/>
                  <a:pt x="1282" y="140"/>
                </a:cubicBezTo>
                <a:cubicBezTo>
                  <a:pt x="1282" y="138"/>
                  <a:pt x="1283" y="135"/>
                  <a:pt x="1284" y="132"/>
                </a:cubicBezTo>
                <a:cubicBezTo>
                  <a:pt x="1285" y="130"/>
                  <a:pt x="1286" y="127"/>
                  <a:pt x="1288" y="126"/>
                </a:cubicBezTo>
                <a:cubicBezTo>
                  <a:pt x="1289" y="124"/>
                  <a:pt x="1291" y="123"/>
                  <a:pt x="1294" y="123"/>
                </a:cubicBezTo>
                <a:close/>
                <a:moveTo>
                  <a:pt x="1322" y="129"/>
                </a:moveTo>
                <a:cubicBezTo>
                  <a:pt x="1323" y="127"/>
                  <a:pt x="1323" y="127"/>
                  <a:pt x="1323" y="127"/>
                </a:cubicBezTo>
                <a:cubicBezTo>
                  <a:pt x="1323" y="120"/>
                  <a:pt x="1323" y="120"/>
                  <a:pt x="1323" y="120"/>
                </a:cubicBezTo>
                <a:cubicBezTo>
                  <a:pt x="1322" y="119"/>
                  <a:pt x="1322" y="119"/>
                  <a:pt x="1322" y="119"/>
                </a:cubicBezTo>
                <a:cubicBezTo>
                  <a:pt x="1314" y="121"/>
                  <a:pt x="1314" y="121"/>
                  <a:pt x="1314" y="121"/>
                </a:cubicBezTo>
                <a:cubicBezTo>
                  <a:pt x="1313" y="124"/>
                  <a:pt x="1313" y="124"/>
                  <a:pt x="1313" y="124"/>
                </a:cubicBezTo>
                <a:cubicBezTo>
                  <a:pt x="1317" y="125"/>
                  <a:pt x="1317" y="125"/>
                  <a:pt x="1317" y="125"/>
                </a:cubicBezTo>
                <a:cubicBezTo>
                  <a:pt x="1312" y="159"/>
                  <a:pt x="1312" y="159"/>
                  <a:pt x="1312" y="159"/>
                </a:cubicBezTo>
                <a:cubicBezTo>
                  <a:pt x="1319" y="159"/>
                  <a:pt x="1319" y="159"/>
                  <a:pt x="1319" y="159"/>
                </a:cubicBezTo>
                <a:cubicBezTo>
                  <a:pt x="1322" y="134"/>
                  <a:pt x="1322" y="134"/>
                  <a:pt x="1322" y="134"/>
                </a:cubicBezTo>
                <a:cubicBezTo>
                  <a:pt x="1323" y="132"/>
                  <a:pt x="1325" y="130"/>
                  <a:pt x="1327" y="129"/>
                </a:cubicBezTo>
                <a:cubicBezTo>
                  <a:pt x="1329" y="127"/>
                  <a:pt x="1331" y="127"/>
                  <a:pt x="1333" y="127"/>
                </a:cubicBezTo>
                <a:cubicBezTo>
                  <a:pt x="1334" y="127"/>
                  <a:pt x="1335" y="127"/>
                  <a:pt x="1336" y="127"/>
                </a:cubicBezTo>
                <a:cubicBezTo>
                  <a:pt x="1338" y="120"/>
                  <a:pt x="1338" y="120"/>
                  <a:pt x="1338" y="120"/>
                </a:cubicBezTo>
                <a:cubicBezTo>
                  <a:pt x="1337" y="120"/>
                  <a:pt x="1336" y="119"/>
                  <a:pt x="1335" y="119"/>
                </a:cubicBezTo>
                <a:cubicBezTo>
                  <a:pt x="1333" y="119"/>
                  <a:pt x="1331" y="120"/>
                  <a:pt x="1330" y="121"/>
                </a:cubicBezTo>
                <a:cubicBezTo>
                  <a:pt x="1328" y="122"/>
                  <a:pt x="1326" y="123"/>
                  <a:pt x="1325" y="125"/>
                </a:cubicBezTo>
                <a:cubicBezTo>
                  <a:pt x="1324" y="126"/>
                  <a:pt x="1323" y="128"/>
                  <a:pt x="1322" y="129"/>
                </a:cubicBezTo>
                <a:close/>
                <a:moveTo>
                  <a:pt x="1349" y="153"/>
                </a:moveTo>
                <a:cubicBezTo>
                  <a:pt x="1354" y="120"/>
                  <a:pt x="1354" y="120"/>
                  <a:pt x="1354" y="120"/>
                </a:cubicBezTo>
                <a:cubicBezTo>
                  <a:pt x="1352" y="119"/>
                  <a:pt x="1352" y="119"/>
                  <a:pt x="1352" y="119"/>
                </a:cubicBezTo>
                <a:cubicBezTo>
                  <a:pt x="1342" y="121"/>
                  <a:pt x="1342" y="121"/>
                  <a:pt x="1342" y="121"/>
                </a:cubicBezTo>
                <a:cubicBezTo>
                  <a:pt x="1342" y="123"/>
                  <a:pt x="1342" y="123"/>
                  <a:pt x="1342" y="123"/>
                </a:cubicBezTo>
                <a:cubicBezTo>
                  <a:pt x="1346" y="125"/>
                  <a:pt x="1346" y="125"/>
                  <a:pt x="1346" y="125"/>
                </a:cubicBezTo>
                <a:cubicBezTo>
                  <a:pt x="1345" y="132"/>
                  <a:pt x="1345" y="138"/>
                  <a:pt x="1344" y="142"/>
                </a:cubicBezTo>
                <a:cubicBezTo>
                  <a:pt x="1343" y="150"/>
                  <a:pt x="1342" y="154"/>
                  <a:pt x="1342" y="156"/>
                </a:cubicBezTo>
                <a:cubicBezTo>
                  <a:pt x="1342" y="157"/>
                  <a:pt x="1342" y="158"/>
                  <a:pt x="1343" y="159"/>
                </a:cubicBezTo>
                <a:cubicBezTo>
                  <a:pt x="1344" y="160"/>
                  <a:pt x="1345" y="160"/>
                  <a:pt x="1347" y="160"/>
                </a:cubicBezTo>
                <a:cubicBezTo>
                  <a:pt x="1349" y="160"/>
                  <a:pt x="1350" y="159"/>
                  <a:pt x="1352" y="158"/>
                </a:cubicBezTo>
                <a:cubicBezTo>
                  <a:pt x="1353" y="157"/>
                  <a:pt x="1354" y="156"/>
                  <a:pt x="1355" y="155"/>
                </a:cubicBezTo>
                <a:cubicBezTo>
                  <a:pt x="1354" y="154"/>
                  <a:pt x="1354" y="154"/>
                  <a:pt x="1354" y="154"/>
                </a:cubicBezTo>
                <a:cubicBezTo>
                  <a:pt x="1353" y="154"/>
                  <a:pt x="1352" y="155"/>
                  <a:pt x="1352" y="155"/>
                </a:cubicBezTo>
                <a:cubicBezTo>
                  <a:pt x="1351" y="156"/>
                  <a:pt x="1351" y="156"/>
                  <a:pt x="1350" y="156"/>
                </a:cubicBezTo>
                <a:cubicBezTo>
                  <a:pt x="1350" y="156"/>
                  <a:pt x="1350" y="156"/>
                  <a:pt x="1349" y="155"/>
                </a:cubicBezTo>
                <a:cubicBezTo>
                  <a:pt x="1349" y="155"/>
                  <a:pt x="1349" y="155"/>
                  <a:pt x="1349" y="154"/>
                </a:cubicBezTo>
                <a:lnTo>
                  <a:pt x="1349" y="153"/>
                </a:lnTo>
                <a:close/>
                <a:moveTo>
                  <a:pt x="1351" y="112"/>
                </a:moveTo>
                <a:cubicBezTo>
                  <a:pt x="1353" y="112"/>
                  <a:pt x="1354" y="111"/>
                  <a:pt x="1355" y="110"/>
                </a:cubicBezTo>
                <a:cubicBezTo>
                  <a:pt x="1356" y="109"/>
                  <a:pt x="1356" y="108"/>
                  <a:pt x="1356" y="107"/>
                </a:cubicBezTo>
                <a:cubicBezTo>
                  <a:pt x="1356" y="106"/>
                  <a:pt x="1356" y="105"/>
                  <a:pt x="1355" y="104"/>
                </a:cubicBezTo>
                <a:cubicBezTo>
                  <a:pt x="1354" y="103"/>
                  <a:pt x="1353" y="103"/>
                  <a:pt x="1352" y="103"/>
                </a:cubicBezTo>
                <a:cubicBezTo>
                  <a:pt x="1351" y="103"/>
                  <a:pt x="1350" y="103"/>
                  <a:pt x="1349" y="104"/>
                </a:cubicBezTo>
                <a:cubicBezTo>
                  <a:pt x="1348" y="105"/>
                  <a:pt x="1348" y="107"/>
                  <a:pt x="1348" y="108"/>
                </a:cubicBezTo>
                <a:cubicBezTo>
                  <a:pt x="1348" y="109"/>
                  <a:pt x="1348" y="110"/>
                  <a:pt x="1349" y="111"/>
                </a:cubicBezTo>
                <a:cubicBezTo>
                  <a:pt x="1350" y="111"/>
                  <a:pt x="1350" y="112"/>
                  <a:pt x="1351" y="112"/>
                </a:cubicBezTo>
                <a:close/>
                <a:moveTo>
                  <a:pt x="1374" y="129"/>
                </a:moveTo>
                <a:cubicBezTo>
                  <a:pt x="1375" y="120"/>
                  <a:pt x="1375" y="120"/>
                  <a:pt x="1375" y="120"/>
                </a:cubicBezTo>
                <a:cubicBezTo>
                  <a:pt x="1374" y="119"/>
                  <a:pt x="1374" y="119"/>
                  <a:pt x="1374" y="119"/>
                </a:cubicBezTo>
                <a:cubicBezTo>
                  <a:pt x="1365" y="121"/>
                  <a:pt x="1365" y="121"/>
                  <a:pt x="1365" y="121"/>
                </a:cubicBezTo>
                <a:cubicBezTo>
                  <a:pt x="1365" y="124"/>
                  <a:pt x="1365" y="124"/>
                  <a:pt x="1365" y="124"/>
                </a:cubicBezTo>
                <a:cubicBezTo>
                  <a:pt x="1368" y="125"/>
                  <a:pt x="1368" y="125"/>
                  <a:pt x="1368" y="125"/>
                </a:cubicBezTo>
                <a:cubicBezTo>
                  <a:pt x="1364" y="159"/>
                  <a:pt x="1364" y="159"/>
                  <a:pt x="1364" y="159"/>
                </a:cubicBezTo>
                <a:cubicBezTo>
                  <a:pt x="1370" y="159"/>
                  <a:pt x="1370" y="159"/>
                  <a:pt x="1370" y="159"/>
                </a:cubicBezTo>
                <a:cubicBezTo>
                  <a:pt x="1374" y="134"/>
                  <a:pt x="1374" y="134"/>
                  <a:pt x="1374" y="134"/>
                </a:cubicBezTo>
                <a:cubicBezTo>
                  <a:pt x="1375" y="131"/>
                  <a:pt x="1377" y="129"/>
                  <a:pt x="1380" y="127"/>
                </a:cubicBezTo>
                <a:cubicBezTo>
                  <a:pt x="1382" y="125"/>
                  <a:pt x="1384" y="124"/>
                  <a:pt x="1386" y="124"/>
                </a:cubicBezTo>
                <a:cubicBezTo>
                  <a:pt x="1388" y="124"/>
                  <a:pt x="1389" y="125"/>
                  <a:pt x="1389" y="126"/>
                </a:cubicBezTo>
                <a:cubicBezTo>
                  <a:pt x="1390" y="127"/>
                  <a:pt x="1390" y="128"/>
                  <a:pt x="1390" y="130"/>
                </a:cubicBezTo>
                <a:cubicBezTo>
                  <a:pt x="1390" y="132"/>
                  <a:pt x="1390" y="134"/>
                  <a:pt x="1390" y="135"/>
                </a:cubicBezTo>
                <a:cubicBezTo>
                  <a:pt x="1390" y="137"/>
                  <a:pt x="1389" y="140"/>
                  <a:pt x="1389" y="142"/>
                </a:cubicBezTo>
                <a:cubicBezTo>
                  <a:pt x="1388" y="144"/>
                  <a:pt x="1388" y="144"/>
                  <a:pt x="1388" y="144"/>
                </a:cubicBezTo>
                <a:cubicBezTo>
                  <a:pt x="1388" y="147"/>
                  <a:pt x="1388" y="147"/>
                  <a:pt x="1388" y="147"/>
                </a:cubicBezTo>
                <a:cubicBezTo>
                  <a:pt x="1387" y="151"/>
                  <a:pt x="1387" y="154"/>
                  <a:pt x="1387" y="156"/>
                </a:cubicBezTo>
                <a:cubicBezTo>
                  <a:pt x="1387" y="159"/>
                  <a:pt x="1388" y="160"/>
                  <a:pt x="1391" y="160"/>
                </a:cubicBezTo>
                <a:cubicBezTo>
                  <a:pt x="1392" y="160"/>
                  <a:pt x="1394" y="160"/>
                  <a:pt x="1395" y="159"/>
                </a:cubicBezTo>
                <a:cubicBezTo>
                  <a:pt x="1396" y="159"/>
                  <a:pt x="1397" y="158"/>
                  <a:pt x="1397" y="157"/>
                </a:cubicBezTo>
                <a:cubicBezTo>
                  <a:pt x="1398" y="157"/>
                  <a:pt x="1399" y="156"/>
                  <a:pt x="1399" y="156"/>
                </a:cubicBezTo>
                <a:cubicBezTo>
                  <a:pt x="1398" y="154"/>
                  <a:pt x="1398" y="154"/>
                  <a:pt x="1398" y="154"/>
                </a:cubicBezTo>
                <a:cubicBezTo>
                  <a:pt x="1397" y="155"/>
                  <a:pt x="1396" y="156"/>
                  <a:pt x="1395" y="156"/>
                </a:cubicBezTo>
                <a:cubicBezTo>
                  <a:pt x="1394" y="156"/>
                  <a:pt x="1394" y="155"/>
                  <a:pt x="1394" y="154"/>
                </a:cubicBezTo>
                <a:cubicBezTo>
                  <a:pt x="1394" y="152"/>
                  <a:pt x="1394" y="149"/>
                  <a:pt x="1395" y="145"/>
                </a:cubicBezTo>
                <a:cubicBezTo>
                  <a:pt x="1395" y="142"/>
                  <a:pt x="1395" y="142"/>
                  <a:pt x="1395" y="142"/>
                </a:cubicBezTo>
                <a:cubicBezTo>
                  <a:pt x="1396" y="140"/>
                  <a:pt x="1396" y="140"/>
                  <a:pt x="1396" y="140"/>
                </a:cubicBezTo>
                <a:cubicBezTo>
                  <a:pt x="1397" y="135"/>
                  <a:pt x="1397" y="132"/>
                  <a:pt x="1397" y="130"/>
                </a:cubicBezTo>
                <a:cubicBezTo>
                  <a:pt x="1397" y="126"/>
                  <a:pt x="1397" y="123"/>
                  <a:pt x="1395" y="122"/>
                </a:cubicBezTo>
                <a:cubicBezTo>
                  <a:pt x="1394" y="120"/>
                  <a:pt x="1392" y="119"/>
                  <a:pt x="1389" y="119"/>
                </a:cubicBezTo>
                <a:cubicBezTo>
                  <a:pt x="1386" y="119"/>
                  <a:pt x="1384" y="120"/>
                  <a:pt x="1381" y="122"/>
                </a:cubicBezTo>
                <a:cubicBezTo>
                  <a:pt x="1379" y="124"/>
                  <a:pt x="1376" y="126"/>
                  <a:pt x="1374" y="129"/>
                </a:cubicBezTo>
                <a:close/>
                <a:moveTo>
                  <a:pt x="1433" y="162"/>
                </a:moveTo>
                <a:cubicBezTo>
                  <a:pt x="1440" y="119"/>
                  <a:pt x="1440" y="119"/>
                  <a:pt x="1440" y="119"/>
                </a:cubicBezTo>
                <a:cubicBezTo>
                  <a:pt x="1435" y="121"/>
                  <a:pt x="1435" y="121"/>
                  <a:pt x="1435" y="121"/>
                </a:cubicBezTo>
                <a:cubicBezTo>
                  <a:pt x="1434" y="121"/>
                  <a:pt x="1433" y="120"/>
                  <a:pt x="1432" y="120"/>
                </a:cubicBezTo>
                <a:cubicBezTo>
                  <a:pt x="1430" y="120"/>
                  <a:pt x="1429" y="119"/>
                  <a:pt x="1428" y="119"/>
                </a:cubicBezTo>
                <a:cubicBezTo>
                  <a:pt x="1423" y="119"/>
                  <a:pt x="1419" y="121"/>
                  <a:pt x="1416" y="123"/>
                </a:cubicBezTo>
                <a:cubicBezTo>
                  <a:pt x="1412" y="126"/>
                  <a:pt x="1410" y="129"/>
                  <a:pt x="1408" y="133"/>
                </a:cubicBezTo>
                <a:cubicBezTo>
                  <a:pt x="1406" y="137"/>
                  <a:pt x="1405" y="141"/>
                  <a:pt x="1405" y="145"/>
                </a:cubicBezTo>
                <a:cubicBezTo>
                  <a:pt x="1405" y="150"/>
                  <a:pt x="1406" y="153"/>
                  <a:pt x="1408" y="156"/>
                </a:cubicBezTo>
                <a:cubicBezTo>
                  <a:pt x="1410" y="159"/>
                  <a:pt x="1413" y="160"/>
                  <a:pt x="1417" y="160"/>
                </a:cubicBezTo>
                <a:cubicBezTo>
                  <a:pt x="1419" y="160"/>
                  <a:pt x="1421" y="159"/>
                  <a:pt x="1423" y="158"/>
                </a:cubicBezTo>
                <a:cubicBezTo>
                  <a:pt x="1425" y="157"/>
                  <a:pt x="1426" y="156"/>
                  <a:pt x="1428" y="155"/>
                </a:cubicBezTo>
                <a:cubicBezTo>
                  <a:pt x="1426" y="164"/>
                  <a:pt x="1426" y="164"/>
                  <a:pt x="1426" y="164"/>
                </a:cubicBezTo>
                <a:cubicBezTo>
                  <a:pt x="1426" y="167"/>
                  <a:pt x="1425" y="169"/>
                  <a:pt x="1424" y="170"/>
                </a:cubicBezTo>
                <a:cubicBezTo>
                  <a:pt x="1422" y="172"/>
                  <a:pt x="1420" y="172"/>
                  <a:pt x="1417" y="172"/>
                </a:cubicBezTo>
                <a:cubicBezTo>
                  <a:pt x="1415" y="172"/>
                  <a:pt x="1414" y="172"/>
                  <a:pt x="1412" y="171"/>
                </a:cubicBezTo>
                <a:cubicBezTo>
                  <a:pt x="1410" y="171"/>
                  <a:pt x="1409" y="170"/>
                  <a:pt x="1408" y="170"/>
                </a:cubicBezTo>
                <a:cubicBezTo>
                  <a:pt x="1406" y="175"/>
                  <a:pt x="1406" y="175"/>
                  <a:pt x="1406" y="175"/>
                </a:cubicBezTo>
                <a:cubicBezTo>
                  <a:pt x="1407" y="176"/>
                  <a:pt x="1408" y="176"/>
                  <a:pt x="1410" y="176"/>
                </a:cubicBezTo>
                <a:cubicBezTo>
                  <a:pt x="1411" y="177"/>
                  <a:pt x="1413" y="177"/>
                  <a:pt x="1414" y="177"/>
                </a:cubicBezTo>
                <a:cubicBezTo>
                  <a:pt x="1417" y="177"/>
                  <a:pt x="1420" y="176"/>
                  <a:pt x="1423" y="175"/>
                </a:cubicBezTo>
                <a:cubicBezTo>
                  <a:pt x="1425" y="174"/>
                  <a:pt x="1428" y="173"/>
                  <a:pt x="1430" y="170"/>
                </a:cubicBezTo>
                <a:cubicBezTo>
                  <a:pt x="1432" y="168"/>
                  <a:pt x="1433" y="165"/>
                  <a:pt x="1433" y="162"/>
                </a:cubicBezTo>
                <a:close/>
                <a:moveTo>
                  <a:pt x="1432" y="125"/>
                </a:moveTo>
                <a:cubicBezTo>
                  <a:pt x="1428" y="150"/>
                  <a:pt x="1428" y="150"/>
                  <a:pt x="1428" y="150"/>
                </a:cubicBezTo>
                <a:cubicBezTo>
                  <a:pt x="1427" y="151"/>
                  <a:pt x="1426" y="153"/>
                  <a:pt x="1424" y="154"/>
                </a:cubicBezTo>
                <a:cubicBezTo>
                  <a:pt x="1423" y="155"/>
                  <a:pt x="1421" y="155"/>
                  <a:pt x="1419" y="155"/>
                </a:cubicBezTo>
                <a:cubicBezTo>
                  <a:pt x="1417" y="155"/>
                  <a:pt x="1415" y="155"/>
                  <a:pt x="1414" y="153"/>
                </a:cubicBezTo>
                <a:cubicBezTo>
                  <a:pt x="1413" y="151"/>
                  <a:pt x="1412" y="148"/>
                  <a:pt x="1412" y="145"/>
                </a:cubicBezTo>
                <a:cubicBezTo>
                  <a:pt x="1412" y="142"/>
                  <a:pt x="1413" y="138"/>
                  <a:pt x="1414" y="135"/>
                </a:cubicBezTo>
                <a:cubicBezTo>
                  <a:pt x="1415" y="132"/>
                  <a:pt x="1417" y="129"/>
                  <a:pt x="1419" y="127"/>
                </a:cubicBezTo>
                <a:cubicBezTo>
                  <a:pt x="1421" y="124"/>
                  <a:pt x="1424" y="123"/>
                  <a:pt x="1427" y="123"/>
                </a:cubicBezTo>
                <a:cubicBezTo>
                  <a:pt x="1429" y="123"/>
                  <a:pt x="1431" y="124"/>
                  <a:pt x="1432" y="125"/>
                </a:cubicBezTo>
                <a:close/>
                <a:moveTo>
                  <a:pt x="1076" y="242"/>
                </a:moveTo>
                <a:cubicBezTo>
                  <a:pt x="1072" y="249"/>
                  <a:pt x="1072" y="249"/>
                  <a:pt x="1072" y="249"/>
                </a:cubicBezTo>
                <a:cubicBezTo>
                  <a:pt x="1072" y="242"/>
                  <a:pt x="1072" y="242"/>
                  <a:pt x="1072" y="242"/>
                </a:cubicBezTo>
                <a:cubicBezTo>
                  <a:pt x="1066" y="208"/>
                  <a:pt x="1066" y="208"/>
                  <a:pt x="1066" y="208"/>
                </a:cubicBezTo>
                <a:cubicBezTo>
                  <a:pt x="1050" y="208"/>
                  <a:pt x="1050" y="208"/>
                  <a:pt x="1050" y="208"/>
                </a:cubicBezTo>
                <a:cubicBezTo>
                  <a:pt x="1049" y="211"/>
                  <a:pt x="1049" y="211"/>
                  <a:pt x="1049" y="211"/>
                </a:cubicBezTo>
                <a:cubicBezTo>
                  <a:pt x="1056" y="212"/>
                  <a:pt x="1056" y="212"/>
                  <a:pt x="1056" y="212"/>
                </a:cubicBezTo>
                <a:cubicBezTo>
                  <a:pt x="1045" y="256"/>
                  <a:pt x="1045" y="256"/>
                  <a:pt x="1045" y="256"/>
                </a:cubicBezTo>
                <a:cubicBezTo>
                  <a:pt x="1039" y="257"/>
                  <a:pt x="1039" y="257"/>
                  <a:pt x="1039" y="257"/>
                </a:cubicBezTo>
                <a:cubicBezTo>
                  <a:pt x="1039" y="260"/>
                  <a:pt x="1039" y="260"/>
                  <a:pt x="1039" y="260"/>
                </a:cubicBezTo>
                <a:cubicBezTo>
                  <a:pt x="1057" y="260"/>
                  <a:pt x="1057" y="260"/>
                  <a:pt x="1057" y="260"/>
                </a:cubicBezTo>
                <a:cubicBezTo>
                  <a:pt x="1057" y="257"/>
                  <a:pt x="1057" y="257"/>
                  <a:pt x="1057" y="257"/>
                </a:cubicBezTo>
                <a:cubicBezTo>
                  <a:pt x="1050" y="256"/>
                  <a:pt x="1050" y="256"/>
                  <a:pt x="1050" y="256"/>
                </a:cubicBezTo>
                <a:cubicBezTo>
                  <a:pt x="1057" y="225"/>
                  <a:pt x="1057" y="225"/>
                  <a:pt x="1057" y="225"/>
                </a:cubicBezTo>
                <a:cubicBezTo>
                  <a:pt x="1060" y="211"/>
                  <a:pt x="1060" y="211"/>
                  <a:pt x="1060" y="211"/>
                </a:cubicBezTo>
                <a:cubicBezTo>
                  <a:pt x="1062" y="225"/>
                  <a:pt x="1062" y="225"/>
                  <a:pt x="1062" y="225"/>
                </a:cubicBezTo>
                <a:cubicBezTo>
                  <a:pt x="1068" y="261"/>
                  <a:pt x="1068" y="261"/>
                  <a:pt x="1068" y="261"/>
                </a:cubicBezTo>
                <a:cubicBezTo>
                  <a:pt x="1072" y="260"/>
                  <a:pt x="1072" y="260"/>
                  <a:pt x="1072" y="260"/>
                </a:cubicBezTo>
                <a:cubicBezTo>
                  <a:pt x="1088" y="224"/>
                  <a:pt x="1088" y="224"/>
                  <a:pt x="1088" y="224"/>
                </a:cubicBezTo>
                <a:cubicBezTo>
                  <a:pt x="1094" y="211"/>
                  <a:pt x="1094" y="211"/>
                  <a:pt x="1094" y="211"/>
                </a:cubicBezTo>
                <a:cubicBezTo>
                  <a:pt x="1093" y="225"/>
                  <a:pt x="1093" y="225"/>
                  <a:pt x="1093" y="225"/>
                </a:cubicBezTo>
                <a:cubicBezTo>
                  <a:pt x="1091" y="256"/>
                  <a:pt x="1091" y="256"/>
                  <a:pt x="1091" y="256"/>
                </a:cubicBezTo>
                <a:cubicBezTo>
                  <a:pt x="1085" y="257"/>
                  <a:pt x="1085" y="257"/>
                  <a:pt x="1085" y="257"/>
                </a:cubicBezTo>
                <a:cubicBezTo>
                  <a:pt x="1084" y="260"/>
                  <a:pt x="1084" y="260"/>
                  <a:pt x="1084" y="260"/>
                </a:cubicBezTo>
                <a:cubicBezTo>
                  <a:pt x="1104" y="260"/>
                  <a:pt x="1104" y="260"/>
                  <a:pt x="1104" y="260"/>
                </a:cubicBezTo>
                <a:cubicBezTo>
                  <a:pt x="1104" y="257"/>
                  <a:pt x="1104" y="257"/>
                  <a:pt x="1104" y="257"/>
                </a:cubicBezTo>
                <a:cubicBezTo>
                  <a:pt x="1098" y="256"/>
                  <a:pt x="1098" y="256"/>
                  <a:pt x="1098" y="256"/>
                </a:cubicBezTo>
                <a:cubicBezTo>
                  <a:pt x="1099" y="212"/>
                  <a:pt x="1099" y="212"/>
                  <a:pt x="1099" y="212"/>
                </a:cubicBezTo>
                <a:cubicBezTo>
                  <a:pt x="1106" y="211"/>
                  <a:pt x="1106" y="211"/>
                  <a:pt x="1106" y="211"/>
                </a:cubicBezTo>
                <a:cubicBezTo>
                  <a:pt x="1106" y="208"/>
                  <a:pt x="1106" y="208"/>
                  <a:pt x="1106" y="208"/>
                </a:cubicBezTo>
                <a:cubicBezTo>
                  <a:pt x="1091" y="208"/>
                  <a:pt x="1091" y="208"/>
                  <a:pt x="1091" y="208"/>
                </a:cubicBezTo>
                <a:cubicBezTo>
                  <a:pt x="1090" y="211"/>
                  <a:pt x="1087" y="217"/>
                  <a:pt x="1083" y="225"/>
                </a:cubicBezTo>
                <a:cubicBezTo>
                  <a:pt x="1079" y="233"/>
                  <a:pt x="1077" y="239"/>
                  <a:pt x="1076" y="242"/>
                </a:cubicBezTo>
                <a:close/>
                <a:moveTo>
                  <a:pt x="1138" y="253"/>
                </a:moveTo>
                <a:cubicBezTo>
                  <a:pt x="1136" y="251"/>
                  <a:pt x="1136" y="251"/>
                  <a:pt x="1136" y="251"/>
                </a:cubicBezTo>
                <a:cubicBezTo>
                  <a:pt x="1134" y="253"/>
                  <a:pt x="1133" y="254"/>
                  <a:pt x="1131" y="255"/>
                </a:cubicBezTo>
                <a:cubicBezTo>
                  <a:pt x="1129" y="256"/>
                  <a:pt x="1126" y="256"/>
                  <a:pt x="1124" y="256"/>
                </a:cubicBezTo>
                <a:cubicBezTo>
                  <a:pt x="1121" y="256"/>
                  <a:pt x="1119" y="255"/>
                  <a:pt x="1118" y="253"/>
                </a:cubicBezTo>
                <a:cubicBezTo>
                  <a:pt x="1117" y="250"/>
                  <a:pt x="1116" y="247"/>
                  <a:pt x="1116" y="244"/>
                </a:cubicBezTo>
                <a:cubicBezTo>
                  <a:pt x="1119" y="244"/>
                  <a:pt x="1123" y="244"/>
                  <a:pt x="1126" y="242"/>
                </a:cubicBezTo>
                <a:cubicBezTo>
                  <a:pt x="1130" y="241"/>
                  <a:pt x="1133" y="240"/>
                  <a:pt x="1136" y="237"/>
                </a:cubicBezTo>
                <a:cubicBezTo>
                  <a:pt x="1138" y="235"/>
                  <a:pt x="1140" y="232"/>
                  <a:pt x="1140" y="229"/>
                </a:cubicBezTo>
                <a:cubicBezTo>
                  <a:pt x="1140" y="226"/>
                  <a:pt x="1139" y="224"/>
                  <a:pt x="1137" y="223"/>
                </a:cubicBezTo>
                <a:cubicBezTo>
                  <a:pt x="1135" y="221"/>
                  <a:pt x="1133" y="220"/>
                  <a:pt x="1130" y="220"/>
                </a:cubicBezTo>
                <a:cubicBezTo>
                  <a:pt x="1126" y="220"/>
                  <a:pt x="1122" y="221"/>
                  <a:pt x="1119" y="224"/>
                </a:cubicBezTo>
                <a:cubicBezTo>
                  <a:pt x="1116" y="226"/>
                  <a:pt x="1114" y="229"/>
                  <a:pt x="1112" y="233"/>
                </a:cubicBezTo>
                <a:cubicBezTo>
                  <a:pt x="1110" y="237"/>
                  <a:pt x="1109" y="241"/>
                  <a:pt x="1109" y="246"/>
                </a:cubicBezTo>
                <a:cubicBezTo>
                  <a:pt x="1109" y="248"/>
                  <a:pt x="1110" y="251"/>
                  <a:pt x="1111" y="253"/>
                </a:cubicBezTo>
                <a:cubicBezTo>
                  <a:pt x="1111" y="255"/>
                  <a:pt x="1113" y="257"/>
                  <a:pt x="1115" y="259"/>
                </a:cubicBezTo>
                <a:cubicBezTo>
                  <a:pt x="1117" y="260"/>
                  <a:pt x="1120" y="261"/>
                  <a:pt x="1123" y="261"/>
                </a:cubicBezTo>
                <a:cubicBezTo>
                  <a:pt x="1126" y="261"/>
                  <a:pt x="1129" y="260"/>
                  <a:pt x="1132" y="258"/>
                </a:cubicBezTo>
                <a:cubicBezTo>
                  <a:pt x="1135" y="257"/>
                  <a:pt x="1136" y="255"/>
                  <a:pt x="1138" y="253"/>
                </a:cubicBezTo>
                <a:close/>
                <a:moveTo>
                  <a:pt x="1128" y="224"/>
                </a:moveTo>
                <a:cubicBezTo>
                  <a:pt x="1130" y="224"/>
                  <a:pt x="1131" y="224"/>
                  <a:pt x="1132" y="225"/>
                </a:cubicBezTo>
                <a:cubicBezTo>
                  <a:pt x="1132" y="226"/>
                  <a:pt x="1133" y="228"/>
                  <a:pt x="1133" y="229"/>
                </a:cubicBezTo>
                <a:cubicBezTo>
                  <a:pt x="1133" y="232"/>
                  <a:pt x="1132" y="234"/>
                  <a:pt x="1130" y="235"/>
                </a:cubicBezTo>
                <a:cubicBezTo>
                  <a:pt x="1129" y="237"/>
                  <a:pt x="1126" y="238"/>
                  <a:pt x="1124" y="239"/>
                </a:cubicBezTo>
                <a:cubicBezTo>
                  <a:pt x="1121" y="240"/>
                  <a:pt x="1119" y="241"/>
                  <a:pt x="1116" y="241"/>
                </a:cubicBezTo>
                <a:cubicBezTo>
                  <a:pt x="1117" y="238"/>
                  <a:pt x="1117" y="236"/>
                  <a:pt x="1118" y="233"/>
                </a:cubicBezTo>
                <a:cubicBezTo>
                  <a:pt x="1119" y="230"/>
                  <a:pt x="1121" y="228"/>
                  <a:pt x="1122" y="226"/>
                </a:cubicBezTo>
                <a:cubicBezTo>
                  <a:pt x="1124" y="225"/>
                  <a:pt x="1126" y="224"/>
                  <a:pt x="1128" y="224"/>
                </a:cubicBezTo>
                <a:close/>
                <a:moveTo>
                  <a:pt x="1175" y="254"/>
                </a:moveTo>
                <a:cubicBezTo>
                  <a:pt x="1182" y="204"/>
                  <a:pt x="1182" y="204"/>
                  <a:pt x="1182" y="204"/>
                </a:cubicBezTo>
                <a:cubicBezTo>
                  <a:pt x="1181" y="204"/>
                  <a:pt x="1181" y="204"/>
                  <a:pt x="1181" y="204"/>
                </a:cubicBezTo>
                <a:cubicBezTo>
                  <a:pt x="1171" y="205"/>
                  <a:pt x="1171" y="205"/>
                  <a:pt x="1171" y="205"/>
                </a:cubicBezTo>
                <a:cubicBezTo>
                  <a:pt x="1170" y="207"/>
                  <a:pt x="1170" y="207"/>
                  <a:pt x="1170" y="207"/>
                </a:cubicBezTo>
                <a:cubicBezTo>
                  <a:pt x="1175" y="208"/>
                  <a:pt x="1175" y="208"/>
                  <a:pt x="1175" y="208"/>
                </a:cubicBezTo>
                <a:cubicBezTo>
                  <a:pt x="1173" y="221"/>
                  <a:pt x="1173" y="221"/>
                  <a:pt x="1173" y="221"/>
                </a:cubicBezTo>
                <a:cubicBezTo>
                  <a:pt x="1171" y="220"/>
                  <a:pt x="1169" y="220"/>
                  <a:pt x="1168" y="220"/>
                </a:cubicBezTo>
                <a:cubicBezTo>
                  <a:pt x="1163" y="220"/>
                  <a:pt x="1159" y="222"/>
                  <a:pt x="1156" y="224"/>
                </a:cubicBezTo>
                <a:cubicBezTo>
                  <a:pt x="1152" y="227"/>
                  <a:pt x="1150" y="230"/>
                  <a:pt x="1148" y="234"/>
                </a:cubicBezTo>
                <a:cubicBezTo>
                  <a:pt x="1146" y="238"/>
                  <a:pt x="1145" y="242"/>
                  <a:pt x="1145" y="246"/>
                </a:cubicBezTo>
                <a:cubicBezTo>
                  <a:pt x="1145" y="250"/>
                  <a:pt x="1146" y="254"/>
                  <a:pt x="1148" y="257"/>
                </a:cubicBezTo>
                <a:cubicBezTo>
                  <a:pt x="1150" y="259"/>
                  <a:pt x="1153" y="261"/>
                  <a:pt x="1157" y="261"/>
                </a:cubicBezTo>
                <a:cubicBezTo>
                  <a:pt x="1159" y="261"/>
                  <a:pt x="1162" y="260"/>
                  <a:pt x="1163" y="259"/>
                </a:cubicBezTo>
                <a:cubicBezTo>
                  <a:pt x="1165" y="258"/>
                  <a:pt x="1167" y="256"/>
                  <a:pt x="1168" y="255"/>
                </a:cubicBezTo>
                <a:cubicBezTo>
                  <a:pt x="1168" y="256"/>
                  <a:pt x="1168" y="256"/>
                  <a:pt x="1168" y="256"/>
                </a:cubicBezTo>
                <a:cubicBezTo>
                  <a:pt x="1168" y="259"/>
                  <a:pt x="1170" y="261"/>
                  <a:pt x="1173" y="261"/>
                </a:cubicBezTo>
                <a:cubicBezTo>
                  <a:pt x="1174" y="261"/>
                  <a:pt x="1176" y="260"/>
                  <a:pt x="1177" y="259"/>
                </a:cubicBezTo>
                <a:cubicBezTo>
                  <a:pt x="1178" y="258"/>
                  <a:pt x="1179" y="257"/>
                  <a:pt x="1180" y="256"/>
                </a:cubicBezTo>
                <a:cubicBezTo>
                  <a:pt x="1179" y="255"/>
                  <a:pt x="1179" y="255"/>
                  <a:pt x="1179" y="255"/>
                </a:cubicBezTo>
                <a:cubicBezTo>
                  <a:pt x="1178" y="256"/>
                  <a:pt x="1177" y="256"/>
                  <a:pt x="1176" y="256"/>
                </a:cubicBezTo>
                <a:cubicBezTo>
                  <a:pt x="1175" y="256"/>
                  <a:pt x="1175" y="256"/>
                  <a:pt x="1175" y="255"/>
                </a:cubicBezTo>
                <a:cubicBezTo>
                  <a:pt x="1175" y="254"/>
                  <a:pt x="1175" y="254"/>
                  <a:pt x="1175" y="254"/>
                </a:cubicBezTo>
                <a:close/>
                <a:moveTo>
                  <a:pt x="1172" y="225"/>
                </a:moveTo>
                <a:cubicBezTo>
                  <a:pt x="1169" y="250"/>
                  <a:pt x="1169" y="250"/>
                  <a:pt x="1169" y="250"/>
                </a:cubicBezTo>
                <a:cubicBezTo>
                  <a:pt x="1168" y="252"/>
                  <a:pt x="1166" y="253"/>
                  <a:pt x="1164" y="254"/>
                </a:cubicBezTo>
                <a:cubicBezTo>
                  <a:pt x="1163" y="256"/>
                  <a:pt x="1161" y="256"/>
                  <a:pt x="1159" y="256"/>
                </a:cubicBezTo>
                <a:cubicBezTo>
                  <a:pt x="1157" y="256"/>
                  <a:pt x="1155" y="255"/>
                  <a:pt x="1154" y="253"/>
                </a:cubicBezTo>
                <a:cubicBezTo>
                  <a:pt x="1153" y="252"/>
                  <a:pt x="1153" y="249"/>
                  <a:pt x="1153" y="246"/>
                </a:cubicBezTo>
                <a:cubicBezTo>
                  <a:pt x="1153" y="242"/>
                  <a:pt x="1153" y="239"/>
                  <a:pt x="1154" y="236"/>
                </a:cubicBezTo>
                <a:cubicBezTo>
                  <a:pt x="1155" y="232"/>
                  <a:pt x="1157" y="230"/>
                  <a:pt x="1159" y="227"/>
                </a:cubicBezTo>
                <a:cubicBezTo>
                  <a:pt x="1161" y="225"/>
                  <a:pt x="1164" y="224"/>
                  <a:pt x="1167" y="224"/>
                </a:cubicBezTo>
                <a:cubicBezTo>
                  <a:pt x="1169" y="224"/>
                  <a:pt x="1171" y="224"/>
                  <a:pt x="1172" y="225"/>
                </a:cubicBezTo>
                <a:close/>
                <a:moveTo>
                  <a:pt x="1198" y="254"/>
                </a:moveTo>
                <a:cubicBezTo>
                  <a:pt x="1202" y="221"/>
                  <a:pt x="1202" y="221"/>
                  <a:pt x="1202" y="221"/>
                </a:cubicBezTo>
                <a:cubicBezTo>
                  <a:pt x="1201" y="220"/>
                  <a:pt x="1201" y="220"/>
                  <a:pt x="1201" y="220"/>
                </a:cubicBezTo>
                <a:cubicBezTo>
                  <a:pt x="1191" y="222"/>
                  <a:pt x="1191" y="222"/>
                  <a:pt x="1191" y="222"/>
                </a:cubicBezTo>
                <a:cubicBezTo>
                  <a:pt x="1190" y="224"/>
                  <a:pt x="1190" y="224"/>
                  <a:pt x="1190" y="224"/>
                </a:cubicBezTo>
                <a:cubicBezTo>
                  <a:pt x="1195" y="226"/>
                  <a:pt x="1195" y="226"/>
                  <a:pt x="1195" y="226"/>
                </a:cubicBezTo>
                <a:cubicBezTo>
                  <a:pt x="1194" y="233"/>
                  <a:pt x="1193" y="239"/>
                  <a:pt x="1192" y="243"/>
                </a:cubicBezTo>
                <a:cubicBezTo>
                  <a:pt x="1191" y="251"/>
                  <a:pt x="1191" y="255"/>
                  <a:pt x="1191" y="256"/>
                </a:cubicBezTo>
                <a:cubicBezTo>
                  <a:pt x="1190" y="258"/>
                  <a:pt x="1191" y="259"/>
                  <a:pt x="1192" y="260"/>
                </a:cubicBezTo>
                <a:cubicBezTo>
                  <a:pt x="1192" y="260"/>
                  <a:pt x="1194" y="261"/>
                  <a:pt x="1195" y="261"/>
                </a:cubicBezTo>
                <a:cubicBezTo>
                  <a:pt x="1197" y="261"/>
                  <a:pt x="1199" y="260"/>
                  <a:pt x="1200" y="259"/>
                </a:cubicBezTo>
                <a:cubicBezTo>
                  <a:pt x="1202" y="258"/>
                  <a:pt x="1203" y="257"/>
                  <a:pt x="1203" y="256"/>
                </a:cubicBezTo>
                <a:cubicBezTo>
                  <a:pt x="1202" y="254"/>
                  <a:pt x="1202" y="254"/>
                  <a:pt x="1202" y="254"/>
                </a:cubicBezTo>
                <a:cubicBezTo>
                  <a:pt x="1202" y="255"/>
                  <a:pt x="1201" y="256"/>
                  <a:pt x="1200" y="256"/>
                </a:cubicBezTo>
                <a:cubicBezTo>
                  <a:pt x="1200" y="256"/>
                  <a:pt x="1199" y="256"/>
                  <a:pt x="1199" y="256"/>
                </a:cubicBezTo>
                <a:cubicBezTo>
                  <a:pt x="1198" y="256"/>
                  <a:pt x="1198" y="256"/>
                  <a:pt x="1198" y="256"/>
                </a:cubicBezTo>
                <a:cubicBezTo>
                  <a:pt x="1198" y="256"/>
                  <a:pt x="1198" y="255"/>
                  <a:pt x="1198" y="255"/>
                </a:cubicBezTo>
                <a:lnTo>
                  <a:pt x="1198" y="254"/>
                </a:lnTo>
                <a:close/>
                <a:moveTo>
                  <a:pt x="1200" y="213"/>
                </a:moveTo>
                <a:cubicBezTo>
                  <a:pt x="1201" y="213"/>
                  <a:pt x="1202" y="212"/>
                  <a:pt x="1203" y="211"/>
                </a:cubicBezTo>
                <a:cubicBezTo>
                  <a:pt x="1204" y="210"/>
                  <a:pt x="1205" y="209"/>
                  <a:pt x="1205" y="207"/>
                </a:cubicBezTo>
                <a:cubicBezTo>
                  <a:pt x="1205" y="206"/>
                  <a:pt x="1204" y="206"/>
                  <a:pt x="1204" y="205"/>
                </a:cubicBezTo>
                <a:cubicBezTo>
                  <a:pt x="1203" y="204"/>
                  <a:pt x="1202" y="204"/>
                  <a:pt x="1201" y="204"/>
                </a:cubicBezTo>
                <a:cubicBezTo>
                  <a:pt x="1200" y="204"/>
                  <a:pt x="1198" y="204"/>
                  <a:pt x="1198" y="205"/>
                </a:cubicBezTo>
                <a:cubicBezTo>
                  <a:pt x="1197" y="206"/>
                  <a:pt x="1196" y="207"/>
                  <a:pt x="1196" y="209"/>
                </a:cubicBezTo>
                <a:cubicBezTo>
                  <a:pt x="1196" y="210"/>
                  <a:pt x="1197" y="211"/>
                  <a:pt x="1197" y="212"/>
                </a:cubicBezTo>
                <a:cubicBezTo>
                  <a:pt x="1198" y="212"/>
                  <a:pt x="1199" y="213"/>
                  <a:pt x="1200" y="213"/>
                </a:cubicBezTo>
                <a:close/>
                <a:moveTo>
                  <a:pt x="1237" y="228"/>
                </a:moveTo>
                <a:cubicBezTo>
                  <a:pt x="1238" y="229"/>
                  <a:pt x="1238" y="229"/>
                  <a:pt x="1238" y="229"/>
                </a:cubicBezTo>
                <a:cubicBezTo>
                  <a:pt x="1240" y="222"/>
                  <a:pt x="1240" y="222"/>
                  <a:pt x="1240" y="222"/>
                </a:cubicBezTo>
                <a:cubicBezTo>
                  <a:pt x="1239" y="221"/>
                  <a:pt x="1238" y="221"/>
                  <a:pt x="1237" y="221"/>
                </a:cubicBezTo>
                <a:cubicBezTo>
                  <a:pt x="1235" y="220"/>
                  <a:pt x="1234" y="220"/>
                  <a:pt x="1232" y="220"/>
                </a:cubicBezTo>
                <a:cubicBezTo>
                  <a:pt x="1228" y="220"/>
                  <a:pt x="1224" y="221"/>
                  <a:pt x="1221" y="224"/>
                </a:cubicBezTo>
                <a:cubicBezTo>
                  <a:pt x="1218" y="227"/>
                  <a:pt x="1216" y="230"/>
                  <a:pt x="1214" y="234"/>
                </a:cubicBezTo>
                <a:cubicBezTo>
                  <a:pt x="1213" y="237"/>
                  <a:pt x="1212" y="241"/>
                  <a:pt x="1212" y="245"/>
                </a:cubicBezTo>
                <a:cubicBezTo>
                  <a:pt x="1212" y="250"/>
                  <a:pt x="1213" y="254"/>
                  <a:pt x="1215" y="257"/>
                </a:cubicBezTo>
                <a:cubicBezTo>
                  <a:pt x="1217" y="259"/>
                  <a:pt x="1220" y="261"/>
                  <a:pt x="1224" y="261"/>
                </a:cubicBezTo>
                <a:cubicBezTo>
                  <a:pt x="1227" y="261"/>
                  <a:pt x="1230" y="260"/>
                  <a:pt x="1232" y="259"/>
                </a:cubicBezTo>
                <a:cubicBezTo>
                  <a:pt x="1235" y="257"/>
                  <a:pt x="1236" y="256"/>
                  <a:pt x="1238" y="254"/>
                </a:cubicBezTo>
                <a:cubicBezTo>
                  <a:pt x="1236" y="252"/>
                  <a:pt x="1236" y="252"/>
                  <a:pt x="1236" y="252"/>
                </a:cubicBezTo>
                <a:cubicBezTo>
                  <a:pt x="1235" y="253"/>
                  <a:pt x="1233" y="254"/>
                  <a:pt x="1232" y="255"/>
                </a:cubicBezTo>
                <a:cubicBezTo>
                  <a:pt x="1230" y="256"/>
                  <a:pt x="1229" y="256"/>
                  <a:pt x="1227" y="256"/>
                </a:cubicBezTo>
                <a:cubicBezTo>
                  <a:pt x="1224" y="256"/>
                  <a:pt x="1222" y="255"/>
                  <a:pt x="1221" y="253"/>
                </a:cubicBezTo>
                <a:cubicBezTo>
                  <a:pt x="1220" y="251"/>
                  <a:pt x="1219" y="248"/>
                  <a:pt x="1219" y="244"/>
                </a:cubicBezTo>
                <a:cubicBezTo>
                  <a:pt x="1219" y="240"/>
                  <a:pt x="1219" y="237"/>
                  <a:pt x="1221" y="234"/>
                </a:cubicBezTo>
                <a:cubicBezTo>
                  <a:pt x="1222" y="231"/>
                  <a:pt x="1223" y="229"/>
                  <a:pt x="1225" y="227"/>
                </a:cubicBezTo>
                <a:cubicBezTo>
                  <a:pt x="1227" y="225"/>
                  <a:pt x="1229" y="225"/>
                  <a:pt x="1231" y="225"/>
                </a:cubicBezTo>
                <a:cubicBezTo>
                  <a:pt x="1232" y="225"/>
                  <a:pt x="1235" y="226"/>
                  <a:pt x="1237" y="228"/>
                </a:cubicBezTo>
                <a:close/>
                <a:moveTo>
                  <a:pt x="1255" y="254"/>
                </a:moveTo>
                <a:cubicBezTo>
                  <a:pt x="1260" y="221"/>
                  <a:pt x="1260" y="221"/>
                  <a:pt x="1260" y="221"/>
                </a:cubicBezTo>
                <a:cubicBezTo>
                  <a:pt x="1259" y="220"/>
                  <a:pt x="1259" y="220"/>
                  <a:pt x="1259" y="220"/>
                </a:cubicBezTo>
                <a:cubicBezTo>
                  <a:pt x="1249" y="222"/>
                  <a:pt x="1249" y="222"/>
                  <a:pt x="1249" y="222"/>
                </a:cubicBezTo>
                <a:cubicBezTo>
                  <a:pt x="1248" y="224"/>
                  <a:pt x="1248" y="224"/>
                  <a:pt x="1248" y="224"/>
                </a:cubicBezTo>
                <a:cubicBezTo>
                  <a:pt x="1253" y="226"/>
                  <a:pt x="1253" y="226"/>
                  <a:pt x="1253" y="226"/>
                </a:cubicBezTo>
                <a:cubicBezTo>
                  <a:pt x="1252" y="233"/>
                  <a:pt x="1251" y="239"/>
                  <a:pt x="1250" y="243"/>
                </a:cubicBezTo>
                <a:cubicBezTo>
                  <a:pt x="1249" y="251"/>
                  <a:pt x="1248" y="255"/>
                  <a:pt x="1248" y="256"/>
                </a:cubicBezTo>
                <a:cubicBezTo>
                  <a:pt x="1248" y="258"/>
                  <a:pt x="1249" y="259"/>
                  <a:pt x="1249" y="260"/>
                </a:cubicBezTo>
                <a:cubicBezTo>
                  <a:pt x="1250" y="260"/>
                  <a:pt x="1251" y="261"/>
                  <a:pt x="1253" y="261"/>
                </a:cubicBezTo>
                <a:cubicBezTo>
                  <a:pt x="1255" y="261"/>
                  <a:pt x="1256" y="260"/>
                  <a:pt x="1258" y="259"/>
                </a:cubicBezTo>
                <a:cubicBezTo>
                  <a:pt x="1259" y="258"/>
                  <a:pt x="1260" y="257"/>
                  <a:pt x="1261" y="256"/>
                </a:cubicBezTo>
                <a:cubicBezTo>
                  <a:pt x="1260" y="254"/>
                  <a:pt x="1260" y="254"/>
                  <a:pt x="1260" y="254"/>
                </a:cubicBezTo>
                <a:cubicBezTo>
                  <a:pt x="1259" y="255"/>
                  <a:pt x="1259" y="256"/>
                  <a:pt x="1258" y="256"/>
                </a:cubicBezTo>
                <a:cubicBezTo>
                  <a:pt x="1258" y="256"/>
                  <a:pt x="1257" y="256"/>
                  <a:pt x="1256" y="256"/>
                </a:cubicBezTo>
                <a:cubicBezTo>
                  <a:pt x="1256" y="256"/>
                  <a:pt x="1256" y="256"/>
                  <a:pt x="1256" y="256"/>
                </a:cubicBezTo>
                <a:cubicBezTo>
                  <a:pt x="1255" y="256"/>
                  <a:pt x="1255" y="255"/>
                  <a:pt x="1255" y="255"/>
                </a:cubicBezTo>
                <a:lnTo>
                  <a:pt x="1255" y="254"/>
                </a:lnTo>
                <a:close/>
                <a:moveTo>
                  <a:pt x="1258" y="213"/>
                </a:moveTo>
                <a:cubicBezTo>
                  <a:pt x="1259" y="213"/>
                  <a:pt x="1260" y="212"/>
                  <a:pt x="1261" y="211"/>
                </a:cubicBezTo>
                <a:cubicBezTo>
                  <a:pt x="1262" y="210"/>
                  <a:pt x="1262" y="209"/>
                  <a:pt x="1262" y="207"/>
                </a:cubicBezTo>
                <a:cubicBezTo>
                  <a:pt x="1262" y="206"/>
                  <a:pt x="1262" y="206"/>
                  <a:pt x="1261" y="205"/>
                </a:cubicBezTo>
                <a:cubicBezTo>
                  <a:pt x="1261" y="204"/>
                  <a:pt x="1260" y="204"/>
                  <a:pt x="1259" y="204"/>
                </a:cubicBezTo>
                <a:cubicBezTo>
                  <a:pt x="1257" y="204"/>
                  <a:pt x="1256" y="204"/>
                  <a:pt x="1255" y="205"/>
                </a:cubicBezTo>
                <a:cubicBezTo>
                  <a:pt x="1254" y="206"/>
                  <a:pt x="1254" y="207"/>
                  <a:pt x="1254" y="209"/>
                </a:cubicBezTo>
                <a:cubicBezTo>
                  <a:pt x="1254" y="210"/>
                  <a:pt x="1254" y="211"/>
                  <a:pt x="1255" y="212"/>
                </a:cubicBezTo>
                <a:cubicBezTo>
                  <a:pt x="1256" y="212"/>
                  <a:pt x="1257" y="213"/>
                  <a:pt x="1258" y="213"/>
                </a:cubicBezTo>
                <a:close/>
                <a:moveTo>
                  <a:pt x="1282" y="229"/>
                </a:moveTo>
                <a:cubicBezTo>
                  <a:pt x="1283" y="221"/>
                  <a:pt x="1283" y="221"/>
                  <a:pt x="1283" y="221"/>
                </a:cubicBezTo>
                <a:cubicBezTo>
                  <a:pt x="1281" y="220"/>
                  <a:pt x="1281" y="220"/>
                  <a:pt x="1281" y="220"/>
                </a:cubicBezTo>
                <a:cubicBezTo>
                  <a:pt x="1273" y="222"/>
                  <a:pt x="1273" y="222"/>
                  <a:pt x="1273" y="222"/>
                </a:cubicBezTo>
                <a:cubicBezTo>
                  <a:pt x="1272" y="224"/>
                  <a:pt x="1272" y="224"/>
                  <a:pt x="1272" y="224"/>
                </a:cubicBezTo>
                <a:cubicBezTo>
                  <a:pt x="1275" y="226"/>
                  <a:pt x="1275" y="226"/>
                  <a:pt x="1275" y="226"/>
                </a:cubicBezTo>
                <a:cubicBezTo>
                  <a:pt x="1271" y="260"/>
                  <a:pt x="1271" y="260"/>
                  <a:pt x="1271" y="260"/>
                </a:cubicBezTo>
                <a:cubicBezTo>
                  <a:pt x="1278" y="260"/>
                  <a:pt x="1278" y="260"/>
                  <a:pt x="1278" y="260"/>
                </a:cubicBezTo>
                <a:cubicBezTo>
                  <a:pt x="1281" y="235"/>
                  <a:pt x="1281" y="235"/>
                  <a:pt x="1281" y="235"/>
                </a:cubicBezTo>
                <a:cubicBezTo>
                  <a:pt x="1283" y="232"/>
                  <a:pt x="1285" y="230"/>
                  <a:pt x="1287" y="228"/>
                </a:cubicBezTo>
                <a:cubicBezTo>
                  <a:pt x="1289" y="226"/>
                  <a:pt x="1291" y="225"/>
                  <a:pt x="1293" y="225"/>
                </a:cubicBezTo>
                <a:cubicBezTo>
                  <a:pt x="1295" y="225"/>
                  <a:pt x="1296" y="226"/>
                  <a:pt x="1297" y="226"/>
                </a:cubicBezTo>
                <a:cubicBezTo>
                  <a:pt x="1297" y="227"/>
                  <a:pt x="1298" y="229"/>
                  <a:pt x="1298" y="231"/>
                </a:cubicBezTo>
                <a:cubicBezTo>
                  <a:pt x="1298" y="233"/>
                  <a:pt x="1297" y="234"/>
                  <a:pt x="1297" y="236"/>
                </a:cubicBezTo>
                <a:cubicBezTo>
                  <a:pt x="1297" y="238"/>
                  <a:pt x="1297" y="240"/>
                  <a:pt x="1296" y="243"/>
                </a:cubicBezTo>
                <a:cubicBezTo>
                  <a:pt x="1296" y="245"/>
                  <a:pt x="1296" y="245"/>
                  <a:pt x="1296" y="245"/>
                </a:cubicBezTo>
                <a:cubicBezTo>
                  <a:pt x="1295" y="248"/>
                  <a:pt x="1295" y="248"/>
                  <a:pt x="1295" y="248"/>
                </a:cubicBezTo>
                <a:cubicBezTo>
                  <a:pt x="1294" y="252"/>
                  <a:pt x="1294" y="255"/>
                  <a:pt x="1294" y="256"/>
                </a:cubicBezTo>
                <a:cubicBezTo>
                  <a:pt x="1294" y="259"/>
                  <a:pt x="1295" y="261"/>
                  <a:pt x="1298" y="261"/>
                </a:cubicBezTo>
                <a:cubicBezTo>
                  <a:pt x="1300" y="261"/>
                  <a:pt x="1301" y="260"/>
                  <a:pt x="1302" y="260"/>
                </a:cubicBezTo>
                <a:cubicBezTo>
                  <a:pt x="1303" y="259"/>
                  <a:pt x="1304" y="259"/>
                  <a:pt x="1305" y="258"/>
                </a:cubicBezTo>
                <a:cubicBezTo>
                  <a:pt x="1305" y="258"/>
                  <a:pt x="1306" y="257"/>
                  <a:pt x="1306" y="257"/>
                </a:cubicBezTo>
                <a:cubicBezTo>
                  <a:pt x="1305" y="255"/>
                  <a:pt x="1305" y="255"/>
                  <a:pt x="1305" y="255"/>
                </a:cubicBezTo>
                <a:cubicBezTo>
                  <a:pt x="1304" y="256"/>
                  <a:pt x="1303" y="256"/>
                  <a:pt x="1302" y="256"/>
                </a:cubicBezTo>
                <a:cubicBezTo>
                  <a:pt x="1301" y="256"/>
                  <a:pt x="1301" y="256"/>
                  <a:pt x="1301" y="255"/>
                </a:cubicBezTo>
                <a:cubicBezTo>
                  <a:pt x="1301" y="253"/>
                  <a:pt x="1301" y="250"/>
                  <a:pt x="1302" y="246"/>
                </a:cubicBezTo>
                <a:cubicBezTo>
                  <a:pt x="1303" y="243"/>
                  <a:pt x="1303" y="243"/>
                  <a:pt x="1303" y="243"/>
                </a:cubicBezTo>
                <a:cubicBezTo>
                  <a:pt x="1303" y="241"/>
                  <a:pt x="1303" y="241"/>
                  <a:pt x="1303" y="241"/>
                </a:cubicBezTo>
                <a:cubicBezTo>
                  <a:pt x="1304" y="236"/>
                  <a:pt x="1305" y="232"/>
                  <a:pt x="1305" y="230"/>
                </a:cubicBezTo>
                <a:cubicBezTo>
                  <a:pt x="1305" y="227"/>
                  <a:pt x="1304" y="224"/>
                  <a:pt x="1302" y="223"/>
                </a:cubicBezTo>
                <a:cubicBezTo>
                  <a:pt x="1301" y="221"/>
                  <a:pt x="1299" y="220"/>
                  <a:pt x="1296" y="220"/>
                </a:cubicBezTo>
                <a:cubicBezTo>
                  <a:pt x="1294" y="220"/>
                  <a:pt x="1291" y="221"/>
                  <a:pt x="1289" y="223"/>
                </a:cubicBezTo>
                <a:cubicBezTo>
                  <a:pt x="1286" y="224"/>
                  <a:pt x="1284" y="227"/>
                  <a:pt x="1282" y="229"/>
                </a:cubicBezTo>
                <a:close/>
                <a:moveTo>
                  <a:pt x="1342" y="253"/>
                </a:moveTo>
                <a:cubicBezTo>
                  <a:pt x="1340" y="251"/>
                  <a:pt x="1340" y="251"/>
                  <a:pt x="1340" y="251"/>
                </a:cubicBezTo>
                <a:cubicBezTo>
                  <a:pt x="1339" y="253"/>
                  <a:pt x="1337" y="254"/>
                  <a:pt x="1335" y="255"/>
                </a:cubicBezTo>
                <a:cubicBezTo>
                  <a:pt x="1333" y="256"/>
                  <a:pt x="1331" y="256"/>
                  <a:pt x="1329" y="256"/>
                </a:cubicBezTo>
                <a:cubicBezTo>
                  <a:pt x="1326" y="256"/>
                  <a:pt x="1323" y="255"/>
                  <a:pt x="1322" y="253"/>
                </a:cubicBezTo>
                <a:cubicBezTo>
                  <a:pt x="1321" y="250"/>
                  <a:pt x="1320" y="247"/>
                  <a:pt x="1320" y="244"/>
                </a:cubicBezTo>
                <a:cubicBezTo>
                  <a:pt x="1323" y="244"/>
                  <a:pt x="1327" y="244"/>
                  <a:pt x="1330" y="242"/>
                </a:cubicBezTo>
                <a:cubicBezTo>
                  <a:pt x="1334" y="241"/>
                  <a:pt x="1337" y="240"/>
                  <a:pt x="1340" y="237"/>
                </a:cubicBezTo>
                <a:cubicBezTo>
                  <a:pt x="1342" y="235"/>
                  <a:pt x="1344" y="232"/>
                  <a:pt x="1344" y="229"/>
                </a:cubicBezTo>
                <a:cubicBezTo>
                  <a:pt x="1344" y="226"/>
                  <a:pt x="1343" y="224"/>
                  <a:pt x="1341" y="223"/>
                </a:cubicBezTo>
                <a:cubicBezTo>
                  <a:pt x="1340" y="221"/>
                  <a:pt x="1337" y="220"/>
                  <a:pt x="1334" y="220"/>
                </a:cubicBezTo>
                <a:cubicBezTo>
                  <a:pt x="1330" y="220"/>
                  <a:pt x="1326" y="221"/>
                  <a:pt x="1323" y="224"/>
                </a:cubicBezTo>
                <a:cubicBezTo>
                  <a:pt x="1320" y="226"/>
                  <a:pt x="1318" y="229"/>
                  <a:pt x="1316" y="233"/>
                </a:cubicBezTo>
                <a:cubicBezTo>
                  <a:pt x="1314" y="237"/>
                  <a:pt x="1313" y="241"/>
                  <a:pt x="1313" y="246"/>
                </a:cubicBezTo>
                <a:cubicBezTo>
                  <a:pt x="1313" y="248"/>
                  <a:pt x="1314" y="251"/>
                  <a:pt x="1315" y="253"/>
                </a:cubicBezTo>
                <a:cubicBezTo>
                  <a:pt x="1316" y="255"/>
                  <a:pt x="1317" y="257"/>
                  <a:pt x="1319" y="259"/>
                </a:cubicBezTo>
                <a:cubicBezTo>
                  <a:pt x="1321" y="260"/>
                  <a:pt x="1324" y="261"/>
                  <a:pt x="1327" y="261"/>
                </a:cubicBezTo>
                <a:cubicBezTo>
                  <a:pt x="1330" y="261"/>
                  <a:pt x="1333" y="260"/>
                  <a:pt x="1336" y="258"/>
                </a:cubicBezTo>
                <a:cubicBezTo>
                  <a:pt x="1339" y="257"/>
                  <a:pt x="1341" y="255"/>
                  <a:pt x="1342" y="253"/>
                </a:cubicBezTo>
                <a:close/>
                <a:moveTo>
                  <a:pt x="1332" y="224"/>
                </a:moveTo>
                <a:cubicBezTo>
                  <a:pt x="1334" y="224"/>
                  <a:pt x="1335" y="224"/>
                  <a:pt x="1336" y="225"/>
                </a:cubicBezTo>
                <a:cubicBezTo>
                  <a:pt x="1337" y="226"/>
                  <a:pt x="1337" y="228"/>
                  <a:pt x="1337" y="229"/>
                </a:cubicBezTo>
                <a:cubicBezTo>
                  <a:pt x="1337" y="232"/>
                  <a:pt x="1336" y="234"/>
                  <a:pt x="1334" y="235"/>
                </a:cubicBezTo>
                <a:cubicBezTo>
                  <a:pt x="1333" y="237"/>
                  <a:pt x="1331" y="238"/>
                  <a:pt x="1328" y="239"/>
                </a:cubicBezTo>
                <a:cubicBezTo>
                  <a:pt x="1325" y="240"/>
                  <a:pt x="1323" y="241"/>
                  <a:pt x="1321" y="241"/>
                </a:cubicBezTo>
                <a:cubicBezTo>
                  <a:pt x="1321" y="238"/>
                  <a:pt x="1321" y="236"/>
                  <a:pt x="1322" y="233"/>
                </a:cubicBezTo>
                <a:cubicBezTo>
                  <a:pt x="1323" y="230"/>
                  <a:pt x="1325" y="228"/>
                  <a:pt x="1326" y="226"/>
                </a:cubicBezTo>
                <a:cubicBezTo>
                  <a:pt x="1328" y="225"/>
                  <a:pt x="1330" y="224"/>
                  <a:pt x="1332" y="2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CA018DF-7EFB-4D08-89D5-E61FB47F42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96940" y="4886689"/>
            <a:ext cx="2416810" cy="117148"/>
          </a:xfrm>
        </p:spPr>
        <p:txBody>
          <a:bodyPr wrap="square">
            <a:spAutoFit/>
          </a:bodyPr>
          <a:lstStyle>
            <a:lvl1pPr marL="0" indent="0">
              <a:buNone/>
              <a:defRPr sz="750" cap="all" spc="11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5779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Dark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2927F7C-53AC-400F-8DAD-235A2AF61FB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4710113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2D74F39-96DB-4808-8693-9F55A9D7DB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" y="1172308"/>
            <a:ext cx="5802922" cy="3971191"/>
          </a:xfrm>
          <a:solidFill>
            <a:srgbClr val="315470"/>
          </a:solidFill>
        </p:spPr>
        <p:txBody>
          <a:bodyPr lIns="502920" tIns="274320" rIns="457200" bIns="457200"/>
          <a:lstStyle>
            <a:lvl1pPr marL="0" indent="0">
              <a:lnSpc>
                <a:spcPct val="100000"/>
              </a:lnSpc>
              <a:buNone/>
              <a:defRPr sz="30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900"/>
              </a:spcBef>
              <a:buNone/>
              <a:defRPr sz="1500">
                <a:solidFill>
                  <a:schemeClr val="bg1"/>
                </a:solidFill>
                <a:latin typeface="+mj-lt"/>
              </a:defRPr>
            </a:lvl2pPr>
            <a:lvl3pPr marL="457200" indent="0">
              <a:buNone/>
              <a:defRPr>
                <a:solidFill>
                  <a:schemeClr val="bg1"/>
                </a:solidFill>
                <a:latin typeface="+mj-lt"/>
              </a:defRPr>
            </a:lvl3pPr>
            <a:lvl4pPr marL="692150" indent="0">
              <a:buNone/>
              <a:defRPr>
                <a:solidFill>
                  <a:schemeClr val="bg1"/>
                </a:solidFill>
                <a:latin typeface="+mj-lt"/>
              </a:defRPr>
            </a:lvl4pPr>
            <a:lvl5pPr marL="914400" indent="0">
              <a:buNone/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" y="3566160"/>
            <a:ext cx="4846320" cy="156646"/>
          </a:xfrm>
        </p:spPr>
        <p:txBody>
          <a:bodyPr anchor="b" anchorCtr="0">
            <a:spAutoFit/>
          </a:bodyPr>
          <a:lstStyle>
            <a:lvl1pPr marL="0" indent="0" algn="l">
              <a:buNone/>
              <a:defRPr sz="1000" i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6EF64205-A64B-4137-BA41-5E5CFE0F359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482706" y="433838"/>
            <a:ext cx="2192207" cy="410518"/>
          </a:xfrm>
          <a:custGeom>
            <a:avLst/>
            <a:gdLst>
              <a:gd name="T0" fmla="*/ 225 w 1440"/>
              <a:gd name="T1" fmla="*/ 110 h 267"/>
              <a:gd name="T2" fmla="*/ 317 w 1440"/>
              <a:gd name="T3" fmla="*/ 7 h 267"/>
              <a:gd name="T4" fmla="*/ 475 w 1440"/>
              <a:gd name="T5" fmla="*/ 19 h 267"/>
              <a:gd name="T6" fmla="*/ 830 w 1440"/>
              <a:gd name="T7" fmla="*/ 7 h 267"/>
              <a:gd name="T8" fmla="*/ 130 w 1440"/>
              <a:gd name="T9" fmla="*/ 210 h 267"/>
              <a:gd name="T10" fmla="*/ 437 w 1440"/>
              <a:gd name="T11" fmla="*/ 209 h 267"/>
              <a:gd name="T12" fmla="*/ 493 w 1440"/>
              <a:gd name="T13" fmla="*/ 198 h 267"/>
              <a:gd name="T14" fmla="*/ 866 w 1440"/>
              <a:gd name="T15" fmla="*/ 171 h 267"/>
              <a:gd name="T16" fmla="*/ 737 w 1440"/>
              <a:gd name="T17" fmla="*/ 261 h 267"/>
              <a:gd name="T18" fmla="*/ 958 w 1440"/>
              <a:gd name="T19" fmla="*/ 172 h 267"/>
              <a:gd name="T20" fmla="*/ 906 w 1440"/>
              <a:gd name="T21" fmla="*/ 254 h 267"/>
              <a:gd name="T22" fmla="*/ 309 w 1440"/>
              <a:gd name="T23" fmla="*/ 260 h 267"/>
              <a:gd name="T24" fmla="*/ 1053 w 1440"/>
              <a:gd name="T25" fmla="*/ 31 h 267"/>
              <a:gd name="T26" fmla="*/ 1075 w 1440"/>
              <a:gd name="T27" fmla="*/ 44 h 267"/>
              <a:gd name="T28" fmla="*/ 1091 w 1440"/>
              <a:gd name="T29" fmla="*/ 22 h 267"/>
              <a:gd name="T30" fmla="*/ 1107 w 1440"/>
              <a:gd name="T31" fmla="*/ 27 h 267"/>
              <a:gd name="T32" fmla="*/ 1125 w 1440"/>
              <a:gd name="T33" fmla="*/ 55 h 267"/>
              <a:gd name="T34" fmla="*/ 1159 w 1440"/>
              <a:gd name="T35" fmla="*/ 53 h 267"/>
              <a:gd name="T36" fmla="*/ 1160 w 1440"/>
              <a:gd name="T37" fmla="*/ 57 h 267"/>
              <a:gd name="T38" fmla="*/ 1177 w 1440"/>
              <a:gd name="T39" fmla="*/ 23 h 267"/>
              <a:gd name="T40" fmla="*/ 1207 w 1440"/>
              <a:gd name="T41" fmla="*/ 58 h 267"/>
              <a:gd name="T42" fmla="*/ 1245 w 1440"/>
              <a:gd name="T43" fmla="*/ 27 h 267"/>
              <a:gd name="T44" fmla="*/ 1225 w 1440"/>
              <a:gd name="T45" fmla="*/ 43 h 267"/>
              <a:gd name="T46" fmla="*/ 1271 w 1440"/>
              <a:gd name="T47" fmla="*/ 19 h 267"/>
              <a:gd name="T48" fmla="*/ 1259 w 1440"/>
              <a:gd name="T49" fmla="*/ 32 h 267"/>
              <a:gd name="T50" fmla="*/ 1290 w 1440"/>
              <a:gd name="T51" fmla="*/ 54 h 267"/>
              <a:gd name="T52" fmla="*/ 1310 w 1440"/>
              <a:gd name="T53" fmla="*/ 25 h 267"/>
              <a:gd name="T54" fmla="*/ 1059 w 1440"/>
              <a:gd name="T55" fmla="*/ 110 h 267"/>
              <a:gd name="T56" fmla="*/ 1099 w 1440"/>
              <a:gd name="T57" fmla="*/ 134 h 267"/>
              <a:gd name="T58" fmla="*/ 1120 w 1440"/>
              <a:gd name="T59" fmla="*/ 156 h 267"/>
              <a:gd name="T60" fmla="*/ 1141 w 1440"/>
              <a:gd name="T61" fmla="*/ 123 h 267"/>
              <a:gd name="T62" fmla="*/ 1148 w 1440"/>
              <a:gd name="T63" fmla="*/ 175 h 267"/>
              <a:gd name="T64" fmla="*/ 1184 w 1440"/>
              <a:gd name="T65" fmla="*/ 119 h 267"/>
              <a:gd name="T66" fmla="*/ 1181 w 1440"/>
              <a:gd name="T67" fmla="*/ 153 h 267"/>
              <a:gd name="T68" fmla="*/ 1201 w 1440"/>
              <a:gd name="T69" fmla="*/ 125 h 267"/>
              <a:gd name="T70" fmla="*/ 1230 w 1440"/>
              <a:gd name="T71" fmla="*/ 157 h 267"/>
              <a:gd name="T72" fmla="*/ 1260 w 1440"/>
              <a:gd name="T73" fmla="*/ 154 h 267"/>
              <a:gd name="T74" fmla="*/ 1261 w 1440"/>
              <a:gd name="T75" fmla="*/ 158 h 267"/>
              <a:gd name="T76" fmla="*/ 1284 w 1440"/>
              <a:gd name="T77" fmla="*/ 152 h 267"/>
              <a:gd name="T78" fmla="*/ 1294 w 1440"/>
              <a:gd name="T79" fmla="*/ 123 h 267"/>
              <a:gd name="T80" fmla="*/ 1317 w 1440"/>
              <a:gd name="T81" fmla="*/ 125 h 267"/>
              <a:gd name="T82" fmla="*/ 1342 w 1440"/>
              <a:gd name="T83" fmla="*/ 121 h 267"/>
              <a:gd name="T84" fmla="*/ 1351 w 1440"/>
              <a:gd name="T85" fmla="*/ 112 h 267"/>
              <a:gd name="T86" fmla="*/ 1364 w 1440"/>
              <a:gd name="T87" fmla="*/ 159 h 267"/>
              <a:gd name="T88" fmla="*/ 1399 w 1440"/>
              <a:gd name="T89" fmla="*/ 156 h 267"/>
              <a:gd name="T90" fmla="*/ 1432 w 1440"/>
              <a:gd name="T91" fmla="*/ 120 h 267"/>
              <a:gd name="T92" fmla="*/ 1410 w 1440"/>
              <a:gd name="T93" fmla="*/ 176 h 267"/>
              <a:gd name="T94" fmla="*/ 1076 w 1440"/>
              <a:gd name="T95" fmla="*/ 242 h 267"/>
              <a:gd name="T96" fmla="*/ 1062 w 1440"/>
              <a:gd name="T97" fmla="*/ 225 h 267"/>
              <a:gd name="T98" fmla="*/ 1091 w 1440"/>
              <a:gd name="T99" fmla="*/ 208 h 267"/>
              <a:gd name="T100" fmla="*/ 1112 w 1440"/>
              <a:gd name="T101" fmla="*/ 233 h 267"/>
              <a:gd name="T102" fmla="*/ 1128 w 1440"/>
              <a:gd name="T103" fmla="*/ 224 h 267"/>
              <a:gd name="T104" fmla="*/ 1168 w 1440"/>
              <a:gd name="T105" fmla="*/ 255 h 267"/>
              <a:gd name="T106" fmla="*/ 1154 w 1440"/>
              <a:gd name="T107" fmla="*/ 236 h 267"/>
              <a:gd name="T108" fmla="*/ 1203 w 1440"/>
              <a:gd name="T109" fmla="*/ 256 h 267"/>
              <a:gd name="T110" fmla="*/ 1200 w 1440"/>
              <a:gd name="T111" fmla="*/ 213 h 267"/>
              <a:gd name="T112" fmla="*/ 1227 w 1440"/>
              <a:gd name="T113" fmla="*/ 256 h 267"/>
              <a:gd name="T114" fmla="*/ 1249 w 1440"/>
              <a:gd name="T115" fmla="*/ 260 h 267"/>
              <a:gd name="T116" fmla="*/ 1255 w 1440"/>
              <a:gd name="T117" fmla="*/ 205 h 267"/>
              <a:gd name="T118" fmla="*/ 1297 w 1440"/>
              <a:gd name="T119" fmla="*/ 226 h 267"/>
              <a:gd name="T120" fmla="*/ 1303 w 1440"/>
              <a:gd name="T121" fmla="*/ 243 h 267"/>
              <a:gd name="T122" fmla="*/ 1344 w 1440"/>
              <a:gd name="T123" fmla="*/ 229 h 267"/>
              <a:gd name="T124" fmla="*/ 1328 w 1440"/>
              <a:gd name="T125" fmla="*/ 239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440" h="267">
                <a:moveTo>
                  <a:pt x="17" y="110"/>
                </a:moveTo>
                <a:cubicBezTo>
                  <a:pt x="3" y="110"/>
                  <a:pt x="3" y="110"/>
                  <a:pt x="3" y="110"/>
                </a:cubicBezTo>
                <a:cubicBezTo>
                  <a:pt x="3" y="1"/>
                  <a:pt x="3" y="1"/>
                  <a:pt x="3" y="1"/>
                </a:cubicBezTo>
                <a:cubicBezTo>
                  <a:pt x="81" y="83"/>
                  <a:pt x="81" y="83"/>
                  <a:pt x="81" y="83"/>
                </a:cubicBezTo>
                <a:cubicBezTo>
                  <a:pt x="81" y="7"/>
                  <a:pt x="81" y="7"/>
                  <a:pt x="81" y="7"/>
                </a:cubicBezTo>
                <a:cubicBezTo>
                  <a:pt x="95" y="7"/>
                  <a:pt x="95" y="7"/>
                  <a:pt x="95" y="7"/>
                </a:cubicBezTo>
                <a:cubicBezTo>
                  <a:pt x="95" y="117"/>
                  <a:pt x="95" y="117"/>
                  <a:pt x="95" y="117"/>
                </a:cubicBezTo>
                <a:cubicBezTo>
                  <a:pt x="17" y="35"/>
                  <a:pt x="17" y="35"/>
                  <a:pt x="17" y="35"/>
                </a:cubicBezTo>
                <a:lnTo>
                  <a:pt x="17" y="110"/>
                </a:lnTo>
                <a:close/>
                <a:moveTo>
                  <a:pt x="130" y="110"/>
                </a:moveTo>
                <a:cubicBezTo>
                  <a:pt x="145" y="110"/>
                  <a:pt x="145" y="110"/>
                  <a:pt x="145" y="110"/>
                </a:cubicBezTo>
                <a:cubicBezTo>
                  <a:pt x="178" y="33"/>
                  <a:pt x="178" y="33"/>
                  <a:pt x="178" y="33"/>
                </a:cubicBezTo>
                <a:cubicBezTo>
                  <a:pt x="210" y="109"/>
                  <a:pt x="210" y="109"/>
                  <a:pt x="210" y="109"/>
                </a:cubicBezTo>
                <a:cubicBezTo>
                  <a:pt x="210" y="110"/>
                  <a:pt x="210" y="110"/>
                  <a:pt x="210" y="110"/>
                </a:cubicBezTo>
                <a:cubicBezTo>
                  <a:pt x="225" y="110"/>
                  <a:pt x="225" y="110"/>
                  <a:pt x="225" y="110"/>
                </a:cubicBezTo>
                <a:cubicBezTo>
                  <a:pt x="178" y="0"/>
                  <a:pt x="178" y="0"/>
                  <a:pt x="178" y="0"/>
                </a:cubicBezTo>
                <a:lnTo>
                  <a:pt x="130" y="110"/>
                </a:lnTo>
                <a:close/>
                <a:moveTo>
                  <a:pt x="700" y="110"/>
                </a:moveTo>
                <a:cubicBezTo>
                  <a:pt x="715" y="110"/>
                  <a:pt x="715" y="110"/>
                  <a:pt x="715" y="110"/>
                </a:cubicBezTo>
                <a:cubicBezTo>
                  <a:pt x="748" y="33"/>
                  <a:pt x="748" y="33"/>
                  <a:pt x="748" y="33"/>
                </a:cubicBezTo>
                <a:cubicBezTo>
                  <a:pt x="780" y="109"/>
                  <a:pt x="780" y="109"/>
                  <a:pt x="780" y="109"/>
                </a:cubicBezTo>
                <a:cubicBezTo>
                  <a:pt x="780" y="110"/>
                  <a:pt x="780" y="110"/>
                  <a:pt x="780" y="110"/>
                </a:cubicBezTo>
                <a:cubicBezTo>
                  <a:pt x="795" y="110"/>
                  <a:pt x="795" y="110"/>
                  <a:pt x="795" y="110"/>
                </a:cubicBezTo>
                <a:cubicBezTo>
                  <a:pt x="748" y="0"/>
                  <a:pt x="748" y="0"/>
                  <a:pt x="748" y="0"/>
                </a:cubicBezTo>
                <a:lnTo>
                  <a:pt x="700" y="110"/>
                </a:lnTo>
                <a:close/>
                <a:moveTo>
                  <a:pt x="273" y="110"/>
                </a:moveTo>
                <a:cubicBezTo>
                  <a:pt x="286" y="110"/>
                  <a:pt x="286" y="110"/>
                  <a:pt x="286" y="110"/>
                </a:cubicBezTo>
                <a:cubicBezTo>
                  <a:pt x="286" y="20"/>
                  <a:pt x="286" y="20"/>
                  <a:pt x="286" y="20"/>
                </a:cubicBezTo>
                <a:cubicBezTo>
                  <a:pt x="317" y="20"/>
                  <a:pt x="317" y="20"/>
                  <a:pt x="317" y="20"/>
                </a:cubicBezTo>
                <a:cubicBezTo>
                  <a:pt x="317" y="7"/>
                  <a:pt x="317" y="7"/>
                  <a:pt x="317" y="7"/>
                </a:cubicBezTo>
                <a:cubicBezTo>
                  <a:pt x="242" y="7"/>
                  <a:pt x="242" y="7"/>
                  <a:pt x="242" y="7"/>
                </a:cubicBezTo>
                <a:cubicBezTo>
                  <a:pt x="242" y="20"/>
                  <a:pt x="242" y="20"/>
                  <a:pt x="242" y="20"/>
                </a:cubicBezTo>
                <a:cubicBezTo>
                  <a:pt x="273" y="20"/>
                  <a:pt x="273" y="20"/>
                  <a:pt x="273" y="20"/>
                </a:cubicBezTo>
                <a:lnTo>
                  <a:pt x="273" y="110"/>
                </a:lnTo>
                <a:close/>
                <a:moveTo>
                  <a:pt x="374" y="7"/>
                </a:moveTo>
                <a:cubicBezTo>
                  <a:pt x="360" y="7"/>
                  <a:pt x="360" y="7"/>
                  <a:pt x="360" y="7"/>
                </a:cubicBezTo>
                <a:cubicBezTo>
                  <a:pt x="360" y="110"/>
                  <a:pt x="360" y="110"/>
                  <a:pt x="360" y="110"/>
                </a:cubicBezTo>
                <a:cubicBezTo>
                  <a:pt x="374" y="110"/>
                  <a:pt x="374" y="110"/>
                  <a:pt x="374" y="110"/>
                </a:cubicBezTo>
                <a:lnTo>
                  <a:pt x="374" y="7"/>
                </a:lnTo>
                <a:close/>
                <a:moveTo>
                  <a:pt x="475" y="112"/>
                </a:moveTo>
                <a:cubicBezTo>
                  <a:pt x="445" y="112"/>
                  <a:pt x="421" y="88"/>
                  <a:pt x="421" y="59"/>
                </a:cubicBezTo>
                <a:cubicBezTo>
                  <a:pt x="421" y="29"/>
                  <a:pt x="445" y="5"/>
                  <a:pt x="475" y="5"/>
                </a:cubicBezTo>
                <a:cubicBezTo>
                  <a:pt x="505" y="5"/>
                  <a:pt x="528" y="29"/>
                  <a:pt x="528" y="59"/>
                </a:cubicBezTo>
                <a:cubicBezTo>
                  <a:pt x="528" y="88"/>
                  <a:pt x="505" y="112"/>
                  <a:pt x="475" y="112"/>
                </a:cubicBezTo>
                <a:close/>
                <a:moveTo>
                  <a:pt x="475" y="19"/>
                </a:moveTo>
                <a:cubicBezTo>
                  <a:pt x="453" y="19"/>
                  <a:pt x="435" y="37"/>
                  <a:pt x="435" y="59"/>
                </a:cubicBezTo>
                <a:cubicBezTo>
                  <a:pt x="435" y="81"/>
                  <a:pt x="453" y="99"/>
                  <a:pt x="475" y="99"/>
                </a:cubicBezTo>
                <a:cubicBezTo>
                  <a:pt x="497" y="99"/>
                  <a:pt x="514" y="81"/>
                  <a:pt x="514" y="59"/>
                </a:cubicBezTo>
                <a:cubicBezTo>
                  <a:pt x="514" y="37"/>
                  <a:pt x="497" y="19"/>
                  <a:pt x="475" y="19"/>
                </a:cubicBezTo>
                <a:close/>
                <a:moveTo>
                  <a:pt x="586" y="35"/>
                </a:moveTo>
                <a:cubicBezTo>
                  <a:pt x="664" y="117"/>
                  <a:pt x="664" y="117"/>
                  <a:pt x="664" y="117"/>
                </a:cubicBezTo>
                <a:cubicBezTo>
                  <a:pt x="664" y="7"/>
                  <a:pt x="664" y="7"/>
                  <a:pt x="664" y="7"/>
                </a:cubicBezTo>
                <a:cubicBezTo>
                  <a:pt x="650" y="7"/>
                  <a:pt x="650" y="7"/>
                  <a:pt x="650" y="7"/>
                </a:cubicBezTo>
                <a:cubicBezTo>
                  <a:pt x="650" y="83"/>
                  <a:pt x="650" y="83"/>
                  <a:pt x="650" y="83"/>
                </a:cubicBezTo>
                <a:cubicBezTo>
                  <a:pt x="572" y="1"/>
                  <a:pt x="572" y="1"/>
                  <a:pt x="572" y="1"/>
                </a:cubicBezTo>
                <a:cubicBezTo>
                  <a:pt x="572" y="110"/>
                  <a:pt x="572" y="110"/>
                  <a:pt x="572" y="110"/>
                </a:cubicBezTo>
                <a:cubicBezTo>
                  <a:pt x="586" y="110"/>
                  <a:pt x="586" y="110"/>
                  <a:pt x="586" y="110"/>
                </a:cubicBezTo>
                <a:lnTo>
                  <a:pt x="586" y="35"/>
                </a:lnTo>
                <a:close/>
                <a:moveTo>
                  <a:pt x="843" y="7"/>
                </a:moveTo>
                <a:cubicBezTo>
                  <a:pt x="830" y="7"/>
                  <a:pt x="830" y="7"/>
                  <a:pt x="830" y="7"/>
                </a:cubicBezTo>
                <a:cubicBezTo>
                  <a:pt x="830" y="110"/>
                  <a:pt x="830" y="110"/>
                  <a:pt x="830" y="110"/>
                </a:cubicBezTo>
                <a:cubicBezTo>
                  <a:pt x="885" y="110"/>
                  <a:pt x="885" y="110"/>
                  <a:pt x="885" y="110"/>
                </a:cubicBezTo>
                <a:cubicBezTo>
                  <a:pt x="885" y="97"/>
                  <a:pt x="885" y="97"/>
                  <a:pt x="885" y="97"/>
                </a:cubicBezTo>
                <a:cubicBezTo>
                  <a:pt x="843" y="97"/>
                  <a:pt x="843" y="97"/>
                  <a:pt x="843" y="97"/>
                </a:cubicBezTo>
                <a:lnTo>
                  <a:pt x="843" y="7"/>
                </a:lnTo>
                <a:close/>
                <a:moveTo>
                  <a:pt x="169" y="156"/>
                </a:moveTo>
                <a:cubicBezTo>
                  <a:pt x="139" y="156"/>
                  <a:pt x="116" y="179"/>
                  <a:pt x="116" y="209"/>
                </a:cubicBezTo>
                <a:cubicBezTo>
                  <a:pt x="116" y="240"/>
                  <a:pt x="139" y="262"/>
                  <a:pt x="169" y="262"/>
                </a:cubicBezTo>
                <a:cubicBezTo>
                  <a:pt x="175" y="262"/>
                  <a:pt x="188" y="261"/>
                  <a:pt x="200" y="252"/>
                </a:cubicBezTo>
                <a:cubicBezTo>
                  <a:pt x="200" y="252"/>
                  <a:pt x="200" y="252"/>
                  <a:pt x="200" y="252"/>
                </a:cubicBezTo>
                <a:cubicBezTo>
                  <a:pt x="200" y="234"/>
                  <a:pt x="200" y="234"/>
                  <a:pt x="200" y="234"/>
                </a:cubicBezTo>
                <a:cubicBezTo>
                  <a:pt x="198" y="236"/>
                  <a:pt x="198" y="236"/>
                  <a:pt x="198" y="236"/>
                </a:cubicBezTo>
                <a:cubicBezTo>
                  <a:pt x="196" y="239"/>
                  <a:pt x="192" y="242"/>
                  <a:pt x="187" y="245"/>
                </a:cubicBezTo>
                <a:cubicBezTo>
                  <a:pt x="181" y="247"/>
                  <a:pt x="175" y="249"/>
                  <a:pt x="169" y="249"/>
                </a:cubicBezTo>
                <a:cubicBezTo>
                  <a:pt x="142" y="249"/>
                  <a:pt x="130" y="226"/>
                  <a:pt x="130" y="210"/>
                </a:cubicBezTo>
                <a:cubicBezTo>
                  <a:pt x="130" y="187"/>
                  <a:pt x="147" y="169"/>
                  <a:pt x="169" y="169"/>
                </a:cubicBezTo>
                <a:cubicBezTo>
                  <a:pt x="174" y="169"/>
                  <a:pt x="180" y="170"/>
                  <a:pt x="185" y="173"/>
                </a:cubicBezTo>
                <a:cubicBezTo>
                  <a:pt x="190" y="175"/>
                  <a:pt x="194" y="178"/>
                  <a:pt x="198" y="182"/>
                </a:cubicBezTo>
                <a:cubicBezTo>
                  <a:pt x="200" y="184"/>
                  <a:pt x="200" y="184"/>
                  <a:pt x="200" y="184"/>
                </a:cubicBezTo>
                <a:cubicBezTo>
                  <a:pt x="200" y="166"/>
                  <a:pt x="200" y="166"/>
                  <a:pt x="200" y="166"/>
                </a:cubicBezTo>
                <a:cubicBezTo>
                  <a:pt x="200" y="166"/>
                  <a:pt x="200" y="166"/>
                  <a:pt x="200" y="166"/>
                </a:cubicBezTo>
                <a:cubicBezTo>
                  <a:pt x="191" y="159"/>
                  <a:pt x="181" y="156"/>
                  <a:pt x="169" y="156"/>
                </a:cubicBezTo>
                <a:close/>
                <a:moveTo>
                  <a:pt x="437" y="209"/>
                </a:moveTo>
                <a:cubicBezTo>
                  <a:pt x="437" y="225"/>
                  <a:pt x="431" y="238"/>
                  <a:pt x="419" y="249"/>
                </a:cubicBezTo>
                <a:cubicBezTo>
                  <a:pt x="409" y="257"/>
                  <a:pt x="399" y="261"/>
                  <a:pt x="382" y="261"/>
                </a:cubicBezTo>
                <a:cubicBezTo>
                  <a:pt x="360" y="261"/>
                  <a:pt x="360" y="261"/>
                  <a:pt x="360" y="261"/>
                </a:cubicBezTo>
                <a:cubicBezTo>
                  <a:pt x="360" y="157"/>
                  <a:pt x="360" y="157"/>
                  <a:pt x="360" y="157"/>
                </a:cubicBezTo>
                <a:cubicBezTo>
                  <a:pt x="382" y="157"/>
                  <a:pt x="382" y="157"/>
                  <a:pt x="382" y="157"/>
                </a:cubicBezTo>
                <a:cubicBezTo>
                  <a:pt x="393" y="157"/>
                  <a:pt x="407" y="159"/>
                  <a:pt x="420" y="170"/>
                </a:cubicBezTo>
                <a:cubicBezTo>
                  <a:pt x="426" y="175"/>
                  <a:pt x="437" y="187"/>
                  <a:pt x="437" y="209"/>
                </a:cubicBezTo>
                <a:close/>
                <a:moveTo>
                  <a:pt x="423" y="209"/>
                </a:moveTo>
                <a:cubicBezTo>
                  <a:pt x="423" y="186"/>
                  <a:pt x="407" y="171"/>
                  <a:pt x="382" y="171"/>
                </a:cubicBezTo>
                <a:cubicBezTo>
                  <a:pt x="374" y="171"/>
                  <a:pt x="374" y="171"/>
                  <a:pt x="374" y="171"/>
                </a:cubicBezTo>
                <a:cubicBezTo>
                  <a:pt x="374" y="247"/>
                  <a:pt x="374" y="247"/>
                  <a:pt x="374" y="247"/>
                </a:cubicBezTo>
                <a:cubicBezTo>
                  <a:pt x="382" y="247"/>
                  <a:pt x="382" y="247"/>
                  <a:pt x="382" y="247"/>
                </a:cubicBezTo>
                <a:cubicBezTo>
                  <a:pt x="390" y="247"/>
                  <a:pt x="401" y="246"/>
                  <a:pt x="410" y="239"/>
                </a:cubicBezTo>
                <a:cubicBezTo>
                  <a:pt x="416" y="234"/>
                  <a:pt x="423" y="224"/>
                  <a:pt x="423" y="209"/>
                </a:cubicBezTo>
                <a:close/>
                <a:moveTo>
                  <a:pt x="479" y="261"/>
                </a:moveTo>
                <a:cubicBezTo>
                  <a:pt x="541" y="261"/>
                  <a:pt x="541" y="261"/>
                  <a:pt x="541" y="261"/>
                </a:cubicBezTo>
                <a:cubicBezTo>
                  <a:pt x="541" y="247"/>
                  <a:pt x="541" y="247"/>
                  <a:pt x="541" y="247"/>
                </a:cubicBezTo>
                <a:cubicBezTo>
                  <a:pt x="493" y="247"/>
                  <a:pt x="493" y="247"/>
                  <a:pt x="493" y="247"/>
                </a:cubicBezTo>
                <a:cubicBezTo>
                  <a:pt x="493" y="211"/>
                  <a:pt x="493" y="211"/>
                  <a:pt x="493" y="211"/>
                </a:cubicBezTo>
                <a:cubicBezTo>
                  <a:pt x="535" y="211"/>
                  <a:pt x="535" y="211"/>
                  <a:pt x="535" y="211"/>
                </a:cubicBezTo>
                <a:cubicBezTo>
                  <a:pt x="535" y="198"/>
                  <a:pt x="535" y="198"/>
                  <a:pt x="535" y="198"/>
                </a:cubicBezTo>
                <a:cubicBezTo>
                  <a:pt x="493" y="198"/>
                  <a:pt x="493" y="198"/>
                  <a:pt x="493" y="198"/>
                </a:cubicBezTo>
                <a:cubicBezTo>
                  <a:pt x="493" y="171"/>
                  <a:pt x="493" y="171"/>
                  <a:pt x="493" y="171"/>
                </a:cubicBezTo>
                <a:cubicBezTo>
                  <a:pt x="541" y="171"/>
                  <a:pt x="541" y="171"/>
                  <a:pt x="541" y="171"/>
                </a:cubicBezTo>
                <a:cubicBezTo>
                  <a:pt x="541" y="157"/>
                  <a:pt x="541" y="157"/>
                  <a:pt x="541" y="157"/>
                </a:cubicBezTo>
                <a:cubicBezTo>
                  <a:pt x="479" y="157"/>
                  <a:pt x="479" y="157"/>
                  <a:pt x="479" y="157"/>
                </a:cubicBezTo>
                <a:lnTo>
                  <a:pt x="479" y="261"/>
                </a:lnTo>
                <a:close/>
                <a:moveTo>
                  <a:pt x="805" y="261"/>
                </a:moveTo>
                <a:cubicBezTo>
                  <a:pt x="866" y="261"/>
                  <a:pt x="866" y="261"/>
                  <a:pt x="866" y="261"/>
                </a:cubicBezTo>
                <a:cubicBezTo>
                  <a:pt x="866" y="247"/>
                  <a:pt x="866" y="247"/>
                  <a:pt x="866" y="247"/>
                </a:cubicBezTo>
                <a:cubicBezTo>
                  <a:pt x="819" y="247"/>
                  <a:pt x="819" y="247"/>
                  <a:pt x="819" y="247"/>
                </a:cubicBezTo>
                <a:cubicBezTo>
                  <a:pt x="819" y="211"/>
                  <a:pt x="819" y="211"/>
                  <a:pt x="819" y="211"/>
                </a:cubicBezTo>
                <a:cubicBezTo>
                  <a:pt x="860" y="211"/>
                  <a:pt x="860" y="211"/>
                  <a:pt x="860" y="211"/>
                </a:cubicBezTo>
                <a:cubicBezTo>
                  <a:pt x="860" y="198"/>
                  <a:pt x="860" y="198"/>
                  <a:pt x="860" y="198"/>
                </a:cubicBezTo>
                <a:cubicBezTo>
                  <a:pt x="819" y="198"/>
                  <a:pt x="819" y="198"/>
                  <a:pt x="819" y="198"/>
                </a:cubicBezTo>
                <a:cubicBezTo>
                  <a:pt x="819" y="171"/>
                  <a:pt x="819" y="171"/>
                  <a:pt x="819" y="171"/>
                </a:cubicBezTo>
                <a:cubicBezTo>
                  <a:pt x="866" y="171"/>
                  <a:pt x="866" y="171"/>
                  <a:pt x="866" y="171"/>
                </a:cubicBezTo>
                <a:cubicBezTo>
                  <a:pt x="866" y="157"/>
                  <a:pt x="866" y="157"/>
                  <a:pt x="866" y="157"/>
                </a:cubicBezTo>
                <a:cubicBezTo>
                  <a:pt x="805" y="157"/>
                  <a:pt x="805" y="157"/>
                  <a:pt x="805" y="157"/>
                </a:cubicBezTo>
                <a:lnTo>
                  <a:pt x="805" y="261"/>
                </a:lnTo>
                <a:close/>
                <a:moveTo>
                  <a:pt x="634" y="235"/>
                </a:moveTo>
                <a:cubicBezTo>
                  <a:pt x="595" y="149"/>
                  <a:pt x="595" y="149"/>
                  <a:pt x="595" y="149"/>
                </a:cubicBezTo>
                <a:cubicBezTo>
                  <a:pt x="578" y="261"/>
                  <a:pt x="578" y="261"/>
                  <a:pt x="578" y="261"/>
                </a:cubicBezTo>
                <a:cubicBezTo>
                  <a:pt x="592" y="261"/>
                  <a:pt x="592" y="261"/>
                  <a:pt x="592" y="261"/>
                </a:cubicBezTo>
                <a:cubicBezTo>
                  <a:pt x="601" y="194"/>
                  <a:pt x="601" y="194"/>
                  <a:pt x="601" y="194"/>
                </a:cubicBezTo>
                <a:cubicBezTo>
                  <a:pt x="634" y="267"/>
                  <a:pt x="634" y="267"/>
                  <a:pt x="634" y="267"/>
                </a:cubicBezTo>
                <a:cubicBezTo>
                  <a:pt x="668" y="194"/>
                  <a:pt x="668" y="194"/>
                  <a:pt x="668" y="194"/>
                </a:cubicBezTo>
                <a:cubicBezTo>
                  <a:pt x="677" y="261"/>
                  <a:pt x="677" y="261"/>
                  <a:pt x="677" y="261"/>
                </a:cubicBezTo>
                <a:cubicBezTo>
                  <a:pt x="691" y="261"/>
                  <a:pt x="691" y="261"/>
                  <a:pt x="691" y="261"/>
                </a:cubicBezTo>
                <a:cubicBezTo>
                  <a:pt x="674" y="148"/>
                  <a:pt x="674" y="148"/>
                  <a:pt x="674" y="148"/>
                </a:cubicBezTo>
                <a:lnTo>
                  <a:pt x="634" y="235"/>
                </a:lnTo>
                <a:close/>
                <a:moveTo>
                  <a:pt x="737" y="261"/>
                </a:moveTo>
                <a:cubicBezTo>
                  <a:pt x="751" y="261"/>
                  <a:pt x="751" y="261"/>
                  <a:pt x="751" y="261"/>
                </a:cubicBezTo>
                <a:cubicBezTo>
                  <a:pt x="751" y="157"/>
                  <a:pt x="751" y="157"/>
                  <a:pt x="751" y="157"/>
                </a:cubicBezTo>
                <a:cubicBezTo>
                  <a:pt x="737" y="157"/>
                  <a:pt x="737" y="157"/>
                  <a:pt x="737" y="157"/>
                </a:cubicBezTo>
                <a:lnTo>
                  <a:pt x="737" y="261"/>
                </a:lnTo>
                <a:close/>
                <a:moveTo>
                  <a:pt x="955" y="211"/>
                </a:moveTo>
                <a:cubicBezTo>
                  <a:pt x="950" y="207"/>
                  <a:pt x="945" y="204"/>
                  <a:pt x="939" y="201"/>
                </a:cubicBezTo>
                <a:cubicBezTo>
                  <a:pt x="929" y="197"/>
                  <a:pt x="929" y="197"/>
                  <a:pt x="929" y="197"/>
                </a:cubicBezTo>
                <a:cubicBezTo>
                  <a:pt x="925" y="195"/>
                  <a:pt x="922" y="194"/>
                  <a:pt x="919" y="191"/>
                </a:cubicBezTo>
                <a:cubicBezTo>
                  <a:pt x="916" y="189"/>
                  <a:pt x="916" y="187"/>
                  <a:pt x="916" y="183"/>
                </a:cubicBezTo>
                <a:cubicBezTo>
                  <a:pt x="916" y="175"/>
                  <a:pt x="922" y="169"/>
                  <a:pt x="931" y="169"/>
                </a:cubicBezTo>
                <a:cubicBezTo>
                  <a:pt x="936" y="169"/>
                  <a:pt x="940" y="171"/>
                  <a:pt x="942" y="172"/>
                </a:cubicBezTo>
                <a:cubicBezTo>
                  <a:pt x="944" y="174"/>
                  <a:pt x="946" y="177"/>
                  <a:pt x="947" y="179"/>
                </a:cubicBezTo>
                <a:cubicBezTo>
                  <a:pt x="948" y="181"/>
                  <a:pt x="948" y="181"/>
                  <a:pt x="948" y="181"/>
                </a:cubicBezTo>
                <a:cubicBezTo>
                  <a:pt x="959" y="173"/>
                  <a:pt x="959" y="173"/>
                  <a:pt x="959" y="173"/>
                </a:cubicBezTo>
                <a:cubicBezTo>
                  <a:pt x="958" y="172"/>
                  <a:pt x="958" y="172"/>
                  <a:pt x="958" y="172"/>
                </a:cubicBezTo>
                <a:cubicBezTo>
                  <a:pt x="956" y="167"/>
                  <a:pt x="952" y="163"/>
                  <a:pt x="948" y="161"/>
                </a:cubicBezTo>
                <a:cubicBezTo>
                  <a:pt x="943" y="157"/>
                  <a:pt x="938" y="156"/>
                  <a:pt x="931" y="156"/>
                </a:cubicBezTo>
                <a:cubicBezTo>
                  <a:pt x="914" y="156"/>
                  <a:pt x="902" y="167"/>
                  <a:pt x="902" y="183"/>
                </a:cubicBezTo>
                <a:cubicBezTo>
                  <a:pt x="902" y="190"/>
                  <a:pt x="904" y="195"/>
                  <a:pt x="909" y="200"/>
                </a:cubicBezTo>
                <a:cubicBezTo>
                  <a:pt x="913" y="205"/>
                  <a:pt x="918" y="207"/>
                  <a:pt x="922" y="209"/>
                </a:cubicBezTo>
                <a:cubicBezTo>
                  <a:pt x="932" y="213"/>
                  <a:pt x="932" y="213"/>
                  <a:pt x="932" y="213"/>
                </a:cubicBezTo>
                <a:cubicBezTo>
                  <a:pt x="937" y="215"/>
                  <a:pt x="941" y="217"/>
                  <a:pt x="944" y="220"/>
                </a:cubicBezTo>
                <a:cubicBezTo>
                  <a:pt x="947" y="223"/>
                  <a:pt x="948" y="226"/>
                  <a:pt x="948" y="231"/>
                </a:cubicBezTo>
                <a:cubicBezTo>
                  <a:pt x="948" y="240"/>
                  <a:pt x="942" y="249"/>
                  <a:pt x="929" y="249"/>
                </a:cubicBezTo>
                <a:cubicBezTo>
                  <a:pt x="924" y="249"/>
                  <a:pt x="919" y="247"/>
                  <a:pt x="916" y="244"/>
                </a:cubicBezTo>
                <a:cubicBezTo>
                  <a:pt x="913" y="241"/>
                  <a:pt x="911" y="236"/>
                  <a:pt x="910" y="232"/>
                </a:cubicBezTo>
                <a:cubicBezTo>
                  <a:pt x="910" y="230"/>
                  <a:pt x="910" y="230"/>
                  <a:pt x="910" y="230"/>
                </a:cubicBezTo>
                <a:cubicBezTo>
                  <a:pt x="896" y="234"/>
                  <a:pt x="896" y="234"/>
                  <a:pt x="896" y="234"/>
                </a:cubicBezTo>
                <a:cubicBezTo>
                  <a:pt x="897" y="235"/>
                  <a:pt x="897" y="235"/>
                  <a:pt x="897" y="235"/>
                </a:cubicBezTo>
                <a:cubicBezTo>
                  <a:pt x="898" y="243"/>
                  <a:pt x="902" y="249"/>
                  <a:pt x="906" y="254"/>
                </a:cubicBezTo>
                <a:cubicBezTo>
                  <a:pt x="912" y="260"/>
                  <a:pt x="920" y="262"/>
                  <a:pt x="929" y="262"/>
                </a:cubicBezTo>
                <a:cubicBezTo>
                  <a:pt x="948" y="262"/>
                  <a:pt x="962" y="249"/>
                  <a:pt x="962" y="230"/>
                </a:cubicBezTo>
                <a:cubicBezTo>
                  <a:pt x="962" y="222"/>
                  <a:pt x="960" y="216"/>
                  <a:pt x="955" y="211"/>
                </a:cubicBezTo>
                <a:close/>
                <a:moveTo>
                  <a:pt x="0" y="261"/>
                </a:moveTo>
                <a:cubicBezTo>
                  <a:pt x="15" y="261"/>
                  <a:pt x="15" y="261"/>
                  <a:pt x="15" y="261"/>
                </a:cubicBezTo>
                <a:cubicBezTo>
                  <a:pt x="48" y="184"/>
                  <a:pt x="48" y="184"/>
                  <a:pt x="48" y="184"/>
                </a:cubicBezTo>
                <a:cubicBezTo>
                  <a:pt x="79" y="260"/>
                  <a:pt x="79" y="260"/>
                  <a:pt x="79" y="260"/>
                </a:cubicBezTo>
                <a:cubicBezTo>
                  <a:pt x="80" y="261"/>
                  <a:pt x="80" y="261"/>
                  <a:pt x="80" y="261"/>
                </a:cubicBezTo>
                <a:cubicBezTo>
                  <a:pt x="95" y="261"/>
                  <a:pt x="95" y="261"/>
                  <a:pt x="95" y="261"/>
                </a:cubicBezTo>
                <a:cubicBezTo>
                  <a:pt x="48" y="151"/>
                  <a:pt x="48" y="151"/>
                  <a:pt x="48" y="151"/>
                </a:cubicBezTo>
                <a:lnTo>
                  <a:pt x="0" y="261"/>
                </a:lnTo>
                <a:close/>
                <a:moveTo>
                  <a:pt x="229" y="261"/>
                </a:moveTo>
                <a:cubicBezTo>
                  <a:pt x="244" y="261"/>
                  <a:pt x="244" y="261"/>
                  <a:pt x="244" y="261"/>
                </a:cubicBezTo>
                <a:cubicBezTo>
                  <a:pt x="277" y="184"/>
                  <a:pt x="277" y="184"/>
                  <a:pt x="277" y="184"/>
                </a:cubicBezTo>
                <a:cubicBezTo>
                  <a:pt x="309" y="260"/>
                  <a:pt x="309" y="260"/>
                  <a:pt x="309" y="260"/>
                </a:cubicBezTo>
                <a:cubicBezTo>
                  <a:pt x="309" y="261"/>
                  <a:pt x="309" y="261"/>
                  <a:pt x="309" y="261"/>
                </a:cubicBezTo>
                <a:cubicBezTo>
                  <a:pt x="324" y="261"/>
                  <a:pt x="324" y="261"/>
                  <a:pt x="324" y="261"/>
                </a:cubicBezTo>
                <a:cubicBezTo>
                  <a:pt x="277" y="151"/>
                  <a:pt x="277" y="151"/>
                  <a:pt x="277" y="151"/>
                </a:cubicBezTo>
                <a:lnTo>
                  <a:pt x="229" y="261"/>
                </a:lnTo>
                <a:close/>
                <a:moveTo>
                  <a:pt x="1071" y="11"/>
                </a:moveTo>
                <a:cubicBezTo>
                  <a:pt x="1071" y="18"/>
                  <a:pt x="1071" y="18"/>
                  <a:pt x="1071" y="18"/>
                </a:cubicBezTo>
                <a:cubicBezTo>
                  <a:pt x="1075" y="18"/>
                  <a:pt x="1075" y="18"/>
                  <a:pt x="1075" y="18"/>
                </a:cubicBezTo>
                <a:cubicBezTo>
                  <a:pt x="1077" y="9"/>
                  <a:pt x="1077" y="9"/>
                  <a:pt x="1077" y="9"/>
                </a:cubicBezTo>
                <a:cubicBezTo>
                  <a:pt x="1076" y="8"/>
                  <a:pt x="1074" y="7"/>
                  <a:pt x="1072" y="6"/>
                </a:cubicBezTo>
                <a:cubicBezTo>
                  <a:pt x="1070" y="6"/>
                  <a:pt x="1067" y="6"/>
                  <a:pt x="1064" y="6"/>
                </a:cubicBezTo>
                <a:cubicBezTo>
                  <a:pt x="1061" y="6"/>
                  <a:pt x="1058" y="6"/>
                  <a:pt x="1056" y="7"/>
                </a:cubicBezTo>
                <a:cubicBezTo>
                  <a:pt x="1053" y="9"/>
                  <a:pt x="1051" y="10"/>
                  <a:pt x="1049" y="12"/>
                </a:cubicBezTo>
                <a:cubicBezTo>
                  <a:pt x="1048" y="14"/>
                  <a:pt x="1047" y="17"/>
                  <a:pt x="1047" y="20"/>
                </a:cubicBezTo>
                <a:cubicBezTo>
                  <a:pt x="1047" y="22"/>
                  <a:pt x="1048" y="24"/>
                  <a:pt x="1049" y="26"/>
                </a:cubicBezTo>
                <a:cubicBezTo>
                  <a:pt x="1050" y="28"/>
                  <a:pt x="1051" y="30"/>
                  <a:pt x="1053" y="31"/>
                </a:cubicBezTo>
                <a:cubicBezTo>
                  <a:pt x="1055" y="32"/>
                  <a:pt x="1057" y="34"/>
                  <a:pt x="1059" y="35"/>
                </a:cubicBezTo>
                <a:cubicBezTo>
                  <a:pt x="1062" y="37"/>
                  <a:pt x="1064" y="39"/>
                  <a:pt x="1066" y="40"/>
                </a:cubicBezTo>
                <a:cubicBezTo>
                  <a:pt x="1067" y="42"/>
                  <a:pt x="1068" y="44"/>
                  <a:pt x="1068" y="47"/>
                </a:cubicBezTo>
                <a:cubicBezTo>
                  <a:pt x="1068" y="49"/>
                  <a:pt x="1067" y="52"/>
                  <a:pt x="1065" y="53"/>
                </a:cubicBezTo>
                <a:cubicBezTo>
                  <a:pt x="1062" y="55"/>
                  <a:pt x="1060" y="56"/>
                  <a:pt x="1057" y="56"/>
                </a:cubicBezTo>
                <a:cubicBezTo>
                  <a:pt x="1055" y="56"/>
                  <a:pt x="1053" y="56"/>
                  <a:pt x="1052" y="55"/>
                </a:cubicBezTo>
                <a:cubicBezTo>
                  <a:pt x="1050" y="55"/>
                  <a:pt x="1049" y="54"/>
                  <a:pt x="1048" y="54"/>
                </a:cubicBezTo>
                <a:cubicBezTo>
                  <a:pt x="1048" y="46"/>
                  <a:pt x="1048" y="46"/>
                  <a:pt x="1048" y="46"/>
                </a:cubicBezTo>
                <a:cubicBezTo>
                  <a:pt x="1044" y="46"/>
                  <a:pt x="1044" y="46"/>
                  <a:pt x="1044" y="46"/>
                </a:cubicBezTo>
                <a:cubicBezTo>
                  <a:pt x="1042" y="56"/>
                  <a:pt x="1042" y="56"/>
                  <a:pt x="1042" y="56"/>
                </a:cubicBezTo>
                <a:cubicBezTo>
                  <a:pt x="1043" y="57"/>
                  <a:pt x="1045" y="58"/>
                  <a:pt x="1048" y="58"/>
                </a:cubicBezTo>
                <a:cubicBezTo>
                  <a:pt x="1051" y="59"/>
                  <a:pt x="1054" y="59"/>
                  <a:pt x="1057" y="59"/>
                </a:cubicBezTo>
                <a:cubicBezTo>
                  <a:pt x="1060" y="59"/>
                  <a:pt x="1063" y="59"/>
                  <a:pt x="1066" y="57"/>
                </a:cubicBezTo>
                <a:cubicBezTo>
                  <a:pt x="1069" y="56"/>
                  <a:pt x="1071" y="54"/>
                  <a:pt x="1073" y="52"/>
                </a:cubicBezTo>
                <a:cubicBezTo>
                  <a:pt x="1074" y="50"/>
                  <a:pt x="1075" y="47"/>
                  <a:pt x="1075" y="44"/>
                </a:cubicBezTo>
                <a:cubicBezTo>
                  <a:pt x="1075" y="42"/>
                  <a:pt x="1074" y="40"/>
                  <a:pt x="1073" y="38"/>
                </a:cubicBezTo>
                <a:cubicBezTo>
                  <a:pt x="1072" y="36"/>
                  <a:pt x="1071" y="35"/>
                  <a:pt x="1069" y="34"/>
                </a:cubicBezTo>
                <a:cubicBezTo>
                  <a:pt x="1068" y="32"/>
                  <a:pt x="1066" y="31"/>
                  <a:pt x="1064" y="29"/>
                </a:cubicBezTo>
                <a:cubicBezTo>
                  <a:pt x="1060" y="27"/>
                  <a:pt x="1058" y="25"/>
                  <a:pt x="1056" y="24"/>
                </a:cubicBezTo>
                <a:cubicBezTo>
                  <a:pt x="1055" y="22"/>
                  <a:pt x="1054" y="20"/>
                  <a:pt x="1054" y="17"/>
                </a:cubicBezTo>
                <a:cubicBezTo>
                  <a:pt x="1054" y="15"/>
                  <a:pt x="1055" y="13"/>
                  <a:pt x="1057" y="11"/>
                </a:cubicBezTo>
                <a:cubicBezTo>
                  <a:pt x="1059" y="10"/>
                  <a:pt x="1061" y="9"/>
                  <a:pt x="1064" y="9"/>
                </a:cubicBezTo>
                <a:cubicBezTo>
                  <a:pt x="1065" y="9"/>
                  <a:pt x="1067" y="9"/>
                  <a:pt x="1068" y="10"/>
                </a:cubicBezTo>
                <a:cubicBezTo>
                  <a:pt x="1069" y="10"/>
                  <a:pt x="1070" y="10"/>
                  <a:pt x="1071" y="11"/>
                </a:cubicBezTo>
                <a:close/>
                <a:moveTo>
                  <a:pt x="1107" y="27"/>
                </a:moveTo>
                <a:cubicBezTo>
                  <a:pt x="1108" y="27"/>
                  <a:pt x="1108" y="27"/>
                  <a:pt x="1108" y="27"/>
                </a:cubicBezTo>
                <a:cubicBezTo>
                  <a:pt x="1110" y="20"/>
                  <a:pt x="1110" y="20"/>
                  <a:pt x="1110" y="20"/>
                </a:cubicBezTo>
                <a:cubicBezTo>
                  <a:pt x="1109" y="20"/>
                  <a:pt x="1108" y="19"/>
                  <a:pt x="1107" y="19"/>
                </a:cubicBezTo>
                <a:cubicBezTo>
                  <a:pt x="1105" y="19"/>
                  <a:pt x="1104" y="19"/>
                  <a:pt x="1102" y="19"/>
                </a:cubicBezTo>
                <a:cubicBezTo>
                  <a:pt x="1098" y="19"/>
                  <a:pt x="1094" y="20"/>
                  <a:pt x="1091" y="22"/>
                </a:cubicBezTo>
                <a:cubicBezTo>
                  <a:pt x="1088" y="25"/>
                  <a:pt x="1086" y="28"/>
                  <a:pt x="1084" y="32"/>
                </a:cubicBezTo>
                <a:cubicBezTo>
                  <a:pt x="1083" y="36"/>
                  <a:pt x="1082" y="40"/>
                  <a:pt x="1082" y="43"/>
                </a:cubicBezTo>
                <a:cubicBezTo>
                  <a:pt x="1082" y="48"/>
                  <a:pt x="1083" y="52"/>
                  <a:pt x="1085" y="55"/>
                </a:cubicBezTo>
                <a:cubicBezTo>
                  <a:pt x="1087" y="58"/>
                  <a:pt x="1091" y="59"/>
                  <a:pt x="1094" y="59"/>
                </a:cubicBezTo>
                <a:cubicBezTo>
                  <a:pt x="1098" y="59"/>
                  <a:pt x="1100" y="59"/>
                  <a:pt x="1102" y="57"/>
                </a:cubicBezTo>
                <a:cubicBezTo>
                  <a:pt x="1105" y="56"/>
                  <a:pt x="1106" y="54"/>
                  <a:pt x="1108" y="53"/>
                </a:cubicBezTo>
                <a:cubicBezTo>
                  <a:pt x="1106" y="50"/>
                  <a:pt x="1106" y="50"/>
                  <a:pt x="1106" y="50"/>
                </a:cubicBezTo>
                <a:cubicBezTo>
                  <a:pt x="1105" y="52"/>
                  <a:pt x="1103" y="53"/>
                  <a:pt x="1102" y="54"/>
                </a:cubicBezTo>
                <a:cubicBezTo>
                  <a:pt x="1100" y="54"/>
                  <a:pt x="1099" y="55"/>
                  <a:pt x="1097" y="55"/>
                </a:cubicBezTo>
                <a:cubicBezTo>
                  <a:pt x="1094" y="55"/>
                  <a:pt x="1092" y="54"/>
                  <a:pt x="1091" y="52"/>
                </a:cubicBezTo>
                <a:cubicBezTo>
                  <a:pt x="1090" y="50"/>
                  <a:pt x="1089" y="47"/>
                  <a:pt x="1089" y="43"/>
                </a:cubicBezTo>
                <a:cubicBezTo>
                  <a:pt x="1089" y="39"/>
                  <a:pt x="1090" y="35"/>
                  <a:pt x="1091" y="32"/>
                </a:cubicBezTo>
                <a:cubicBezTo>
                  <a:pt x="1092" y="30"/>
                  <a:pt x="1093" y="27"/>
                  <a:pt x="1095" y="26"/>
                </a:cubicBezTo>
                <a:cubicBezTo>
                  <a:pt x="1097" y="24"/>
                  <a:pt x="1099" y="23"/>
                  <a:pt x="1101" y="23"/>
                </a:cubicBezTo>
                <a:cubicBezTo>
                  <a:pt x="1102" y="23"/>
                  <a:pt x="1105" y="24"/>
                  <a:pt x="1107" y="27"/>
                </a:cubicBezTo>
                <a:close/>
                <a:moveTo>
                  <a:pt x="1124" y="52"/>
                </a:moveTo>
                <a:cubicBezTo>
                  <a:pt x="1129" y="19"/>
                  <a:pt x="1129" y="19"/>
                  <a:pt x="1129" y="19"/>
                </a:cubicBezTo>
                <a:cubicBezTo>
                  <a:pt x="1128" y="19"/>
                  <a:pt x="1128" y="19"/>
                  <a:pt x="1128" y="19"/>
                </a:cubicBezTo>
                <a:cubicBezTo>
                  <a:pt x="1118" y="20"/>
                  <a:pt x="1118" y="20"/>
                  <a:pt x="1118" y="20"/>
                </a:cubicBezTo>
                <a:cubicBezTo>
                  <a:pt x="1117" y="23"/>
                  <a:pt x="1117" y="23"/>
                  <a:pt x="1117" y="23"/>
                </a:cubicBezTo>
                <a:cubicBezTo>
                  <a:pt x="1122" y="24"/>
                  <a:pt x="1122" y="24"/>
                  <a:pt x="1122" y="24"/>
                </a:cubicBezTo>
                <a:cubicBezTo>
                  <a:pt x="1121" y="31"/>
                  <a:pt x="1120" y="37"/>
                  <a:pt x="1119" y="41"/>
                </a:cubicBezTo>
                <a:cubicBezTo>
                  <a:pt x="1118" y="49"/>
                  <a:pt x="1117" y="54"/>
                  <a:pt x="1117" y="55"/>
                </a:cubicBezTo>
                <a:cubicBezTo>
                  <a:pt x="1117" y="56"/>
                  <a:pt x="1118" y="57"/>
                  <a:pt x="1118" y="58"/>
                </a:cubicBezTo>
                <a:cubicBezTo>
                  <a:pt x="1119" y="59"/>
                  <a:pt x="1120" y="59"/>
                  <a:pt x="1122" y="59"/>
                </a:cubicBezTo>
                <a:cubicBezTo>
                  <a:pt x="1124" y="59"/>
                  <a:pt x="1125" y="59"/>
                  <a:pt x="1127" y="58"/>
                </a:cubicBezTo>
                <a:cubicBezTo>
                  <a:pt x="1128" y="57"/>
                  <a:pt x="1129" y="55"/>
                  <a:pt x="1130" y="54"/>
                </a:cubicBezTo>
                <a:cubicBezTo>
                  <a:pt x="1129" y="53"/>
                  <a:pt x="1129" y="53"/>
                  <a:pt x="1129" y="53"/>
                </a:cubicBezTo>
                <a:cubicBezTo>
                  <a:pt x="1128" y="54"/>
                  <a:pt x="1128" y="54"/>
                  <a:pt x="1127" y="54"/>
                </a:cubicBezTo>
                <a:cubicBezTo>
                  <a:pt x="1126" y="55"/>
                  <a:pt x="1126" y="55"/>
                  <a:pt x="1125" y="55"/>
                </a:cubicBezTo>
                <a:cubicBezTo>
                  <a:pt x="1125" y="55"/>
                  <a:pt x="1125" y="55"/>
                  <a:pt x="1125" y="54"/>
                </a:cubicBezTo>
                <a:cubicBezTo>
                  <a:pt x="1124" y="54"/>
                  <a:pt x="1124" y="54"/>
                  <a:pt x="1124" y="53"/>
                </a:cubicBezTo>
                <a:lnTo>
                  <a:pt x="1124" y="52"/>
                </a:lnTo>
                <a:close/>
                <a:moveTo>
                  <a:pt x="1127" y="11"/>
                </a:moveTo>
                <a:cubicBezTo>
                  <a:pt x="1128" y="11"/>
                  <a:pt x="1129" y="11"/>
                  <a:pt x="1130" y="10"/>
                </a:cubicBezTo>
                <a:cubicBezTo>
                  <a:pt x="1131" y="9"/>
                  <a:pt x="1131" y="7"/>
                  <a:pt x="1131" y="6"/>
                </a:cubicBezTo>
                <a:cubicBezTo>
                  <a:pt x="1131" y="5"/>
                  <a:pt x="1131" y="4"/>
                  <a:pt x="1130" y="3"/>
                </a:cubicBezTo>
                <a:cubicBezTo>
                  <a:pt x="1130" y="3"/>
                  <a:pt x="1129" y="2"/>
                  <a:pt x="1128" y="2"/>
                </a:cubicBezTo>
                <a:cubicBezTo>
                  <a:pt x="1126" y="2"/>
                  <a:pt x="1125" y="3"/>
                  <a:pt x="1124" y="4"/>
                </a:cubicBezTo>
                <a:cubicBezTo>
                  <a:pt x="1123" y="5"/>
                  <a:pt x="1123" y="6"/>
                  <a:pt x="1123" y="7"/>
                </a:cubicBezTo>
                <a:cubicBezTo>
                  <a:pt x="1123" y="8"/>
                  <a:pt x="1123" y="9"/>
                  <a:pt x="1124" y="10"/>
                </a:cubicBezTo>
                <a:cubicBezTo>
                  <a:pt x="1125" y="11"/>
                  <a:pt x="1126" y="11"/>
                  <a:pt x="1127" y="11"/>
                </a:cubicBezTo>
                <a:close/>
                <a:moveTo>
                  <a:pt x="1166" y="52"/>
                </a:moveTo>
                <a:cubicBezTo>
                  <a:pt x="1165" y="49"/>
                  <a:pt x="1165" y="49"/>
                  <a:pt x="1165" y="49"/>
                </a:cubicBezTo>
                <a:cubicBezTo>
                  <a:pt x="1163" y="51"/>
                  <a:pt x="1161" y="52"/>
                  <a:pt x="1159" y="53"/>
                </a:cubicBezTo>
                <a:cubicBezTo>
                  <a:pt x="1157" y="54"/>
                  <a:pt x="1155" y="55"/>
                  <a:pt x="1153" y="55"/>
                </a:cubicBezTo>
                <a:cubicBezTo>
                  <a:pt x="1150" y="55"/>
                  <a:pt x="1148" y="54"/>
                  <a:pt x="1147" y="51"/>
                </a:cubicBezTo>
                <a:cubicBezTo>
                  <a:pt x="1145" y="49"/>
                  <a:pt x="1145" y="46"/>
                  <a:pt x="1145" y="43"/>
                </a:cubicBezTo>
                <a:cubicBezTo>
                  <a:pt x="1148" y="43"/>
                  <a:pt x="1151" y="42"/>
                  <a:pt x="1155" y="41"/>
                </a:cubicBezTo>
                <a:cubicBezTo>
                  <a:pt x="1158" y="40"/>
                  <a:pt x="1162" y="38"/>
                  <a:pt x="1164" y="36"/>
                </a:cubicBezTo>
                <a:cubicBezTo>
                  <a:pt x="1167" y="33"/>
                  <a:pt x="1168" y="31"/>
                  <a:pt x="1168" y="27"/>
                </a:cubicBezTo>
                <a:cubicBezTo>
                  <a:pt x="1168" y="25"/>
                  <a:pt x="1167" y="23"/>
                  <a:pt x="1166" y="21"/>
                </a:cubicBezTo>
                <a:cubicBezTo>
                  <a:pt x="1164" y="19"/>
                  <a:pt x="1162" y="19"/>
                  <a:pt x="1158" y="19"/>
                </a:cubicBezTo>
                <a:cubicBezTo>
                  <a:pt x="1154" y="19"/>
                  <a:pt x="1151" y="20"/>
                  <a:pt x="1148" y="22"/>
                </a:cubicBezTo>
                <a:cubicBezTo>
                  <a:pt x="1145" y="24"/>
                  <a:pt x="1142" y="28"/>
                  <a:pt x="1140" y="31"/>
                </a:cubicBezTo>
                <a:cubicBezTo>
                  <a:pt x="1138" y="35"/>
                  <a:pt x="1138" y="40"/>
                  <a:pt x="1138" y="44"/>
                </a:cubicBezTo>
                <a:cubicBezTo>
                  <a:pt x="1138" y="47"/>
                  <a:pt x="1138" y="49"/>
                  <a:pt x="1139" y="52"/>
                </a:cubicBezTo>
                <a:cubicBezTo>
                  <a:pt x="1140" y="54"/>
                  <a:pt x="1142" y="56"/>
                  <a:pt x="1144" y="57"/>
                </a:cubicBezTo>
                <a:cubicBezTo>
                  <a:pt x="1146" y="59"/>
                  <a:pt x="1148" y="59"/>
                  <a:pt x="1151" y="59"/>
                </a:cubicBezTo>
                <a:cubicBezTo>
                  <a:pt x="1155" y="59"/>
                  <a:pt x="1158" y="58"/>
                  <a:pt x="1160" y="57"/>
                </a:cubicBezTo>
                <a:cubicBezTo>
                  <a:pt x="1163" y="55"/>
                  <a:pt x="1165" y="54"/>
                  <a:pt x="1166" y="52"/>
                </a:cubicBezTo>
                <a:close/>
                <a:moveTo>
                  <a:pt x="1157" y="22"/>
                </a:moveTo>
                <a:cubicBezTo>
                  <a:pt x="1158" y="22"/>
                  <a:pt x="1159" y="23"/>
                  <a:pt x="1160" y="24"/>
                </a:cubicBezTo>
                <a:cubicBezTo>
                  <a:pt x="1161" y="25"/>
                  <a:pt x="1161" y="26"/>
                  <a:pt x="1161" y="28"/>
                </a:cubicBezTo>
                <a:cubicBezTo>
                  <a:pt x="1161" y="30"/>
                  <a:pt x="1161" y="32"/>
                  <a:pt x="1159" y="34"/>
                </a:cubicBezTo>
                <a:cubicBezTo>
                  <a:pt x="1157" y="35"/>
                  <a:pt x="1155" y="37"/>
                  <a:pt x="1152" y="38"/>
                </a:cubicBezTo>
                <a:cubicBezTo>
                  <a:pt x="1150" y="39"/>
                  <a:pt x="1147" y="39"/>
                  <a:pt x="1145" y="39"/>
                </a:cubicBezTo>
                <a:cubicBezTo>
                  <a:pt x="1145" y="37"/>
                  <a:pt x="1146" y="34"/>
                  <a:pt x="1147" y="32"/>
                </a:cubicBezTo>
                <a:cubicBezTo>
                  <a:pt x="1148" y="29"/>
                  <a:pt x="1149" y="27"/>
                  <a:pt x="1151" y="25"/>
                </a:cubicBezTo>
                <a:cubicBezTo>
                  <a:pt x="1152" y="23"/>
                  <a:pt x="1154" y="22"/>
                  <a:pt x="1157" y="22"/>
                </a:cubicBezTo>
                <a:close/>
                <a:moveTo>
                  <a:pt x="1187" y="28"/>
                </a:moveTo>
                <a:cubicBezTo>
                  <a:pt x="1188" y="19"/>
                  <a:pt x="1188" y="19"/>
                  <a:pt x="1188" y="19"/>
                </a:cubicBezTo>
                <a:cubicBezTo>
                  <a:pt x="1186" y="19"/>
                  <a:pt x="1186" y="19"/>
                  <a:pt x="1186" y="19"/>
                </a:cubicBezTo>
                <a:cubicBezTo>
                  <a:pt x="1178" y="20"/>
                  <a:pt x="1178" y="20"/>
                  <a:pt x="1178" y="20"/>
                </a:cubicBezTo>
                <a:cubicBezTo>
                  <a:pt x="1177" y="23"/>
                  <a:pt x="1177" y="23"/>
                  <a:pt x="1177" y="23"/>
                </a:cubicBezTo>
                <a:cubicBezTo>
                  <a:pt x="1180" y="25"/>
                  <a:pt x="1180" y="25"/>
                  <a:pt x="1180" y="25"/>
                </a:cubicBezTo>
                <a:cubicBezTo>
                  <a:pt x="1176" y="58"/>
                  <a:pt x="1176" y="58"/>
                  <a:pt x="1176" y="58"/>
                </a:cubicBezTo>
                <a:cubicBezTo>
                  <a:pt x="1183" y="58"/>
                  <a:pt x="1183" y="58"/>
                  <a:pt x="1183" y="58"/>
                </a:cubicBezTo>
                <a:cubicBezTo>
                  <a:pt x="1186" y="33"/>
                  <a:pt x="1186" y="33"/>
                  <a:pt x="1186" y="33"/>
                </a:cubicBezTo>
                <a:cubicBezTo>
                  <a:pt x="1188" y="31"/>
                  <a:pt x="1190" y="28"/>
                  <a:pt x="1192" y="26"/>
                </a:cubicBezTo>
                <a:cubicBezTo>
                  <a:pt x="1194" y="25"/>
                  <a:pt x="1196" y="24"/>
                  <a:pt x="1198" y="24"/>
                </a:cubicBezTo>
                <a:cubicBezTo>
                  <a:pt x="1200" y="24"/>
                  <a:pt x="1201" y="24"/>
                  <a:pt x="1202" y="25"/>
                </a:cubicBezTo>
                <a:cubicBezTo>
                  <a:pt x="1202" y="26"/>
                  <a:pt x="1203" y="27"/>
                  <a:pt x="1203" y="29"/>
                </a:cubicBezTo>
                <a:cubicBezTo>
                  <a:pt x="1203" y="31"/>
                  <a:pt x="1202" y="33"/>
                  <a:pt x="1202" y="35"/>
                </a:cubicBezTo>
                <a:cubicBezTo>
                  <a:pt x="1202" y="37"/>
                  <a:pt x="1201" y="39"/>
                  <a:pt x="1201" y="41"/>
                </a:cubicBezTo>
                <a:cubicBezTo>
                  <a:pt x="1201" y="43"/>
                  <a:pt x="1201" y="43"/>
                  <a:pt x="1201" y="43"/>
                </a:cubicBezTo>
                <a:cubicBezTo>
                  <a:pt x="1200" y="46"/>
                  <a:pt x="1200" y="46"/>
                  <a:pt x="1200" y="46"/>
                </a:cubicBezTo>
                <a:cubicBezTo>
                  <a:pt x="1199" y="51"/>
                  <a:pt x="1199" y="54"/>
                  <a:pt x="1199" y="55"/>
                </a:cubicBezTo>
                <a:cubicBezTo>
                  <a:pt x="1199" y="58"/>
                  <a:pt x="1200" y="59"/>
                  <a:pt x="1203" y="59"/>
                </a:cubicBezTo>
                <a:cubicBezTo>
                  <a:pt x="1205" y="59"/>
                  <a:pt x="1206" y="59"/>
                  <a:pt x="1207" y="58"/>
                </a:cubicBezTo>
                <a:cubicBezTo>
                  <a:pt x="1208" y="58"/>
                  <a:pt x="1209" y="57"/>
                  <a:pt x="1210" y="57"/>
                </a:cubicBezTo>
                <a:cubicBezTo>
                  <a:pt x="1210" y="56"/>
                  <a:pt x="1211" y="55"/>
                  <a:pt x="1211" y="55"/>
                </a:cubicBezTo>
                <a:cubicBezTo>
                  <a:pt x="1210" y="53"/>
                  <a:pt x="1210" y="53"/>
                  <a:pt x="1210" y="53"/>
                </a:cubicBezTo>
                <a:cubicBezTo>
                  <a:pt x="1209" y="54"/>
                  <a:pt x="1208" y="55"/>
                  <a:pt x="1207" y="55"/>
                </a:cubicBezTo>
                <a:cubicBezTo>
                  <a:pt x="1206" y="55"/>
                  <a:pt x="1206" y="54"/>
                  <a:pt x="1206" y="53"/>
                </a:cubicBezTo>
                <a:cubicBezTo>
                  <a:pt x="1206" y="51"/>
                  <a:pt x="1206" y="48"/>
                  <a:pt x="1207" y="45"/>
                </a:cubicBezTo>
                <a:cubicBezTo>
                  <a:pt x="1208" y="41"/>
                  <a:pt x="1208" y="41"/>
                  <a:pt x="1208" y="41"/>
                </a:cubicBezTo>
                <a:cubicBezTo>
                  <a:pt x="1208" y="40"/>
                  <a:pt x="1208" y="40"/>
                  <a:pt x="1208" y="40"/>
                </a:cubicBezTo>
                <a:cubicBezTo>
                  <a:pt x="1209" y="34"/>
                  <a:pt x="1210" y="31"/>
                  <a:pt x="1210" y="29"/>
                </a:cubicBezTo>
                <a:cubicBezTo>
                  <a:pt x="1210" y="25"/>
                  <a:pt x="1209" y="23"/>
                  <a:pt x="1207" y="21"/>
                </a:cubicBezTo>
                <a:cubicBezTo>
                  <a:pt x="1206" y="19"/>
                  <a:pt x="1204" y="19"/>
                  <a:pt x="1201" y="19"/>
                </a:cubicBezTo>
                <a:cubicBezTo>
                  <a:pt x="1199" y="19"/>
                  <a:pt x="1196" y="19"/>
                  <a:pt x="1193" y="21"/>
                </a:cubicBezTo>
                <a:cubicBezTo>
                  <a:pt x="1191" y="23"/>
                  <a:pt x="1189" y="25"/>
                  <a:pt x="1187" y="28"/>
                </a:cubicBezTo>
                <a:close/>
                <a:moveTo>
                  <a:pt x="1243" y="27"/>
                </a:moveTo>
                <a:cubicBezTo>
                  <a:pt x="1245" y="27"/>
                  <a:pt x="1245" y="27"/>
                  <a:pt x="1245" y="27"/>
                </a:cubicBezTo>
                <a:cubicBezTo>
                  <a:pt x="1247" y="20"/>
                  <a:pt x="1247" y="20"/>
                  <a:pt x="1247" y="20"/>
                </a:cubicBezTo>
                <a:cubicBezTo>
                  <a:pt x="1246" y="20"/>
                  <a:pt x="1244" y="19"/>
                  <a:pt x="1243" y="19"/>
                </a:cubicBezTo>
                <a:cubicBezTo>
                  <a:pt x="1241" y="19"/>
                  <a:pt x="1240" y="19"/>
                  <a:pt x="1239" y="19"/>
                </a:cubicBezTo>
                <a:cubicBezTo>
                  <a:pt x="1234" y="19"/>
                  <a:pt x="1231" y="20"/>
                  <a:pt x="1228" y="22"/>
                </a:cubicBezTo>
                <a:cubicBezTo>
                  <a:pt x="1224" y="25"/>
                  <a:pt x="1222" y="28"/>
                  <a:pt x="1220" y="32"/>
                </a:cubicBezTo>
                <a:cubicBezTo>
                  <a:pt x="1219" y="36"/>
                  <a:pt x="1218" y="40"/>
                  <a:pt x="1218" y="43"/>
                </a:cubicBezTo>
                <a:cubicBezTo>
                  <a:pt x="1218" y="48"/>
                  <a:pt x="1219" y="52"/>
                  <a:pt x="1221" y="55"/>
                </a:cubicBezTo>
                <a:cubicBezTo>
                  <a:pt x="1224" y="58"/>
                  <a:pt x="1227" y="59"/>
                  <a:pt x="1231" y="59"/>
                </a:cubicBezTo>
                <a:cubicBezTo>
                  <a:pt x="1234" y="59"/>
                  <a:pt x="1236" y="59"/>
                  <a:pt x="1239" y="57"/>
                </a:cubicBezTo>
                <a:cubicBezTo>
                  <a:pt x="1241" y="56"/>
                  <a:pt x="1243" y="54"/>
                  <a:pt x="1244" y="53"/>
                </a:cubicBezTo>
                <a:cubicBezTo>
                  <a:pt x="1242" y="50"/>
                  <a:pt x="1242" y="50"/>
                  <a:pt x="1242" y="50"/>
                </a:cubicBezTo>
                <a:cubicBezTo>
                  <a:pt x="1241" y="52"/>
                  <a:pt x="1239" y="53"/>
                  <a:pt x="1238" y="54"/>
                </a:cubicBezTo>
                <a:cubicBezTo>
                  <a:pt x="1236" y="54"/>
                  <a:pt x="1235" y="55"/>
                  <a:pt x="1233" y="55"/>
                </a:cubicBezTo>
                <a:cubicBezTo>
                  <a:pt x="1230" y="55"/>
                  <a:pt x="1228" y="54"/>
                  <a:pt x="1227" y="52"/>
                </a:cubicBezTo>
                <a:cubicBezTo>
                  <a:pt x="1226" y="50"/>
                  <a:pt x="1225" y="47"/>
                  <a:pt x="1225" y="43"/>
                </a:cubicBezTo>
                <a:cubicBezTo>
                  <a:pt x="1225" y="39"/>
                  <a:pt x="1226" y="35"/>
                  <a:pt x="1227" y="32"/>
                </a:cubicBezTo>
                <a:cubicBezTo>
                  <a:pt x="1228" y="30"/>
                  <a:pt x="1229" y="27"/>
                  <a:pt x="1231" y="26"/>
                </a:cubicBezTo>
                <a:cubicBezTo>
                  <a:pt x="1233" y="24"/>
                  <a:pt x="1235" y="23"/>
                  <a:pt x="1237" y="23"/>
                </a:cubicBezTo>
                <a:cubicBezTo>
                  <a:pt x="1239" y="23"/>
                  <a:pt x="1241" y="24"/>
                  <a:pt x="1243" y="27"/>
                </a:cubicBezTo>
                <a:close/>
                <a:moveTo>
                  <a:pt x="1279" y="52"/>
                </a:moveTo>
                <a:cubicBezTo>
                  <a:pt x="1277" y="49"/>
                  <a:pt x="1277" y="49"/>
                  <a:pt x="1277" y="49"/>
                </a:cubicBezTo>
                <a:cubicBezTo>
                  <a:pt x="1276" y="51"/>
                  <a:pt x="1274" y="52"/>
                  <a:pt x="1272" y="53"/>
                </a:cubicBezTo>
                <a:cubicBezTo>
                  <a:pt x="1270" y="54"/>
                  <a:pt x="1268" y="55"/>
                  <a:pt x="1266" y="55"/>
                </a:cubicBezTo>
                <a:cubicBezTo>
                  <a:pt x="1263" y="55"/>
                  <a:pt x="1261" y="54"/>
                  <a:pt x="1259" y="51"/>
                </a:cubicBezTo>
                <a:cubicBezTo>
                  <a:pt x="1258" y="49"/>
                  <a:pt x="1257" y="46"/>
                  <a:pt x="1258" y="43"/>
                </a:cubicBezTo>
                <a:cubicBezTo>
                  <a:pt x="1260" y="43"/>
                  <a:pt x="1264" y="42"/>
                  <a:pt x="1267" y="41"/>
                </a:cubicBezTo>
                <a:cubicBezTo>
                  <a:pt x="1271" y="40"/>
                  <a:pt x="1274" y="38"/>
                  <a:pt x="1277" y="36"/>
                </a:cubicBezTo>
                <a:cubicBezTo>
                  <a:pt x="1280" y="33"/>
                  <a:pt x="1281" y="31"/>
                  <a:pt x="1281" y="27"/>
                </a:cubicBezTo>
                <a:cubicBezTo>
                  <a:pt x="1281" y="25"/>
                  <a:pt x="1280" y="23"/>
                  <a:pt x="1278" y="21"/>
                </a:cubicBezTo>
                <a:cubicBezTo>
                  <a:pt x="1277" y="19"/>
                  <a:pt x="1274" y="19"/>
                  <a:pt x="1271" y="19"/>
                </a:cubicBezTo>
                <a:cubicBezTo>
                  <a:pt x="1267" y="19"/>
                  <a:pt x="1264" y="20"/>
                  <a:pt x="1260" y="22"/>
                </a:cubicBezTo>
                <a:cubicBezTo>
                  <a:pt x="1257" y="24"/>
                  <a:pt x="1255" y="28"/>
                  <a:pt x="1253" y="31"/>
                </a:cubicBezTo>
                <a:cubicBezTo>
                  <a:pt x="1251" y="35"/>
                  <a:pt x="1250" y="40"/>
                  <a:pt x="1250" y="44"/>
                </a:cubicBezTo>
                <a:cubicBezTo>
                  <a:pt x="1250" y="47"/>
                  <a:pt x="1251" y="49"/>
                  <a:pt x="1252" y="52"/>
                </a:cubicBezTo>
                <a:cubicBezTo>
                  <a:pt x="1253" y="54"/>
                  <a:pt x="1254" y="56"/>
                  <a:pt x="1256" y="57"/>
                </a:cubicBezTo>
                <a:cubicBezTo>
                  <a:pt x="1258" y="59"/>
                  <a:pt x="1261" y="59"/>
                  <a:pt x="1264" y="59"/>
                </a:cubicBezTo>
                <a:cubicBezTo>
                  <a:pt x="1267" y="59"/>
                  <a:pt x="1270" y="58"/>
                  <a:pt x="1273" y="57"/>
                </a:cubicBezTo>
                <a:cubicBezTo>
                  <a:pt x="1276" y="55"/>
                  <a:pt x="1278" y="54"/>
                  <a:pt x="1279" y="52"/>
                </a:cubicBezTo>
                <a:close/>
                <a:moveTo>
                  <a:pt x="1269" y="22"/>
                </a:moveTo>
                <a:cubicBezTo>
                  <a:pt x="1271" y="22"/>
                  <a:pt x="1272" y="23"/>
                  <a:pt x="1273" y="24"/>
                </a:cubicBezTo>
                <a:cubicBezTo>
                  <a:pt x="1274" y="25"/>
                  <a:pt x="1274" y="26"/>
                  <a:pt x="1274" y="28"/>
                </a:cubicBezTo>
                <a:cubicBezTo>
                  <a:pt x="1274" y="30"/>
                  <a:pt x="1273" y="32"/>
                  <a:pt x="1272" y="34"/>
                </a:cubicBezTo>
                <a:cubicBezTo>
                  <a:pt x="1270" y="35"/>
                  <a:pt x="1268" y="37"/>
                  <a:pt x="1265" y="38"/>
                </a:cubicBezTo>
                <a:cubicBezTo>
                  <a:pt x="1263" y="39"/>
                  <a:pt x="1260" y="39"/>
                  <a:pt x="1258" y="39"/>
                </a:cubicBezTo>
                <a:cubicBezTo>
                  <a:pt x="1258" y="37"/>
                  <a:pt x="1259" y="34"/>
                  <a:pt x="1259" y="32"/>
                </a:cubicBezTo>
                <a:cubicBezTo>
                  <a:pt x="1260" y="29"/>
                  <a:pt x="1262" y="27"/>
                  <a:pt x="1263" y="25"/>
                </a:cubicBezTo>
                <a:cubicBezTo>
                  <a:pt x="1265" y="23"/>
                  <a:pt x="1267" y="22"/>
                  <a:pt x="1269" y="22"/>
                </a:cubicBezTo>
                <a:close/>
                <a:moveTo>
                  <a:pt x="1310" y="25"/>
                </a:moveTo>
                <a:cubicBezTo>
                  <a:pt x="1311" y="20"/>
                  <a:pt x="1311" y="20"/>
                  <a:pt x="1311" y="20"/>
                </a:cubicBezTo>
                <a:cubicBezTo>
                  <a:pt x="1311" y="20"/>
                  <a:pt x="1309" y="19"/>
                  <a:pt x="1308" y="19"/>
                </a:cubicBezTo>
                <a:cubicBezTo>
                  <a:pt x="1306" y="19"/>
                  <a:pt x="1304" y="19"/>
                  <a:pt x="1303" y="19"/>
                </a:cubicBezTo>
                <a:cubicBezTo>
                  <a:pt x="1300" y="19"/>
                  <a:pt x="1298" y="19"/>
                  <a:pt x="1296" y="20"/>
                </a:cubicBezTo>
                <a:cubicBezTo>
                  <a:pt x="1293" y="21"/>
                  <a:pt x="1292" y="22"/>
                  <a:pt x="1291" y="24"/>
                </a:cubicBezTo>
                <a:cubicBezTo>
                  <a:pt x="1289" y="26"/>
                  <a:pt x="1289" y="27"/>
                  <a:pt x="1289" y="30"/>
                </a:cubicBezTo>
                <a:cubicBezTo>
                  <a:pt x="1289" y="34"/>
                  <a:pt x="1291" y="38"/>
                  <a:pt x="1296" y="41"/>
                </a:cubicBezTo>
                <a:cubicBezTo>
                  <a:pt x="1298" y="43"/>
                  <a:pt x="1300" y="44"/>
                  <a:pt x="1301" y="45"/>
                </a:cubicBezTo>
                <a:cubicBezTo>
                  <a:pt x="1302" y="46"/>
                  <a:pt x="1303" y="48"/>
                  <a:pt x="1303" y="50"/>
                </a:cubicBezTo>
                <a:cubicBezTo>
                  <a:pt x="1303" y="51"/>
                  <a:pt x="1302" y="53"/>
                  <a:pt x="1301" y="54"/>
                </a:cubicBezTo>
                <a:cubicBezTo>
                  <a:pt x="1299" y="55"/>
                  <a:pt x="1297" y="55"/>
                  <a:pt x="1295" y="55"/>
                </a:cubicBezTo>
                <a:cubicBezTo>
                  <a:pt x="1293" y="55"/>
                  <a:pt x="1292" y="55"/>
                  <a:pt x="1290" y="54"/>
                </a:cubicBezTo>
                <a:cubicBezTo>
                  <a:pt x="1288" y="53"/>
                  <a:pt x="1287" y="53"/>
                  <a:pt x="1286" y="52"/>
                </a:cubicBezTo>
                <a:cubicBezTo>
                  <a:pt x="1285" y="57"/>
                  <a:pt x="1285" y="57"/>
                  <a:pt x="1285" y="57"/>
                </a:cubicBezTo>
                <a:cubicBezTo>
                  <a:pt x="1285" y="58"/>
                  <a:pt x="1287" y="58"/>
                  <a:pt x="1289" y="58"/>
                </a:cubicBezTo>
                <a:cubicBezTo>
                  <a:pt x="1291" y="59"/>
                  <a:pt x="1293" y="59"/>
                  <a:pt x="1295" y="59"/>
                </a:cubicBezTo>
                <a:cubicBezTo>
                  <a:pt x="1299" y="59"/>
                  <a:pt x="1303" y="58"/>
                  <a:pt x="1305" y="56"/>
                </a:cubicBezTo>
                <a:cubicBezTo>
                  <a:pt x="1308" y="54"/>
                  <a:pt x="1309" y="52"/>
                  <a:pt x="1309" y="48"/>
                </a:cubicBezTo>
                <a:cubicBezTo>
                  <a:pt x="1309" y="46"/>
                  <a:pt x="1309" y="45"/>
                  <a:pt x="1308" y="43"/>
                </a:cubicBezTo>
                <a:cubicBezTo>
                  <a:pt x="1307" y="42"/>
                  <a:pt x="1306" y="41"/>
                  <a:pt x="1305" y="40"/>
                </a:cubicBezTo>
                <a:cubicBezTo>
                  <a:pt x="1304" y="39"/>
                  <a:pt x="1303" y="38"/>
                  <a:pt x="1301" y="36"/>
                </a:cubicBezTo>
                <a:cubicBezTo>
                  <a:pt x="1299" y="35"/>
                  <a:pt x="1298" y="34"/>
                  <a:pt x="1297" y="32"/>
                </a:cubicBezTo>
                <a:cubicBezTo>
                  <a:pt x="1296" y="31"/>
                  <a:pt x="1295" y="30"/>
                  <a:pt x="1295" y="28"/>
                </a:cubicBezTo>
                <a:cubicBezTo>
                  <a:pt x="1295" y="26"/>
                  <a:pt x="1296" y="25"/>
                  <a:pt x="1297" y="24"/>
                </a:cubicBezTo>
                <a:cubicBezTo>
                  <a:pt x="1299" y="23"/>
                  <a:pt x="1300" y="23"/>
                  <a:pt x="1303" y="23"/>
                </a:cubicBezTo>
                <a:cubicBezTo>
                  <a:pt x="1304" y="23"/>
                  <a:pt x="1306" y="23"/>
                  <a:pt x="1307" y="24"/>
                </a:cubicBezTo>
                <a:cubicBezTo>
                  <a:pt x="1309" y="24"/>
                  <a:pt x="1310" y="25"/>
                  <a:pt x="1310" y="25"/>
                </a:cubicBezTo>
                <a:close/>
                <a:moveTo>
                  <a:pt x="1047" y="110"/>
                </a:moveTo>
                <a:cubicBezTo>
                  <a:pt x="1052" y="111"/>
                  <a:pt x="1052" y="111"/>
                  <a:pt x="1052" y="111"/>
                </a:cubicBezTo>
                <a:cubicBezTo>
                  <a:pt x="1046" y="156"/>
                  <a:pt x="1046" y="156"/>
                  <a:pt x="1046" y="156"/>
                </a:cubicBezTo>
                <a:cubicBezTo>
                  <a:pt x="1041" y="157"/>
                  <a:pt x="1041" y="157"/>
                  <a:pt x="1041" y="157"/>
                </a:cubicBezTo>
                <a:cubicBezTo>
                  <a:pt x="1041" y="159"/>
                  <a:pt x="1041" y="159"/>
                  <a:pt x="1041" y="159"/>
                </a:cubicBezTo>
                <a:cubicBezTo>
                  <a:pt x="1078" y="159"/>
                  <a:pt x="1078" y="159"/>
                  <a:pt x="1078" y="159"/>
                </a:cubicBezTo>
                <a:cubicBezTo>
                  <a:pt x="1081" y="147"/>
                  <a:pt x="1081" y="147"/>
                  <a:pt x="1081" y="147"/>
                </a:cubicBezTo>
                <a:cubicBezTo>
                  <a:pt x="1077" y="146"/>
                  <a:pt x="1077" y="146"/>
                  <a:pt x="1077" y="146"/>
                </a:cubicBezTo>
                <a:cubicBezTo>
                  <a:pt x="1073" y="155"/>
                  <a:pt x="1073" y="155"/>
                  <a:pt x="1073" y="155"/>
                </a:cubicBezTo>
                <a:cubicBezTo>
                  <a:pt x="1053" y="156"/>
                  <a:pt x="1053" y="156"/>
                  <a:pt x="1053" y="156"/>
                </a:cubicBezTo>
                <a:cubicBezTo>
                  <a:pt x="1056" y="134"/>
                  <a:pt x="1056" y="134"/>
                  <a:pt x="1056" y="134"/>
                </a:cubicBezTo>
                <a:cubicBezTo>
                  <a:pt x="1072" y="135"/>
                  <a:pt x="1072" y="135"/>
                  <a:pt x="1072" y="135"/>
                </a:cubicBezTo>
                <a:cubicBezTo>
                  <a:pt x="1073" y="130"/>
                  <a:pt x="1073" y="130"/>
                  <a:pt x="1073" y="130"/>
                </a:cubicBezTo>
                <a:cubicBezTo>
                  <a:pt x="1057" y="130"/>
                  <a:pt x="1057" y="130"/>
                  <a:pt x="1057" y="130"/>
                </a:cubicBezTo>
                <a:cubicBezTo>
                  <a:pt x="1059" y="110"/>
                  <a:pt x="1059" y="110"/>
                  <a:pt x="1059" y="110"/>
                </a:cubicBezTo>
                <a:cubicBezTo>
                  <a:pt x="1075" y="111"/>
                  <a:pt x="1075" y="111"/>
                  <a:pt x="1075" y="111"/>
                </a:cubicBezTo>
                <a:cubicBezTo>
                  <a:pt x="1076" y="118"/>
                  <a:pt x="1076" y="118"/>
                  <a:pt x="1076" y="118"/>
                </a:cubicBezTo>
                <a:cubicBezTo>
                  <a:pt x="1080" y="118"/>
                  <a:pt x="1080" y="118"/>
                  <a:pt x="1080" y="118"/>
                </a:cubicBezTo>
                <a:cubicBezTo>
                  <a:pt x="1081" y="107"/>
                  <a:pt x="1081" y="107"/>
                  <a:pt x="1081" y="107"/>
                </a:cubicBezTo>
                <a:cubicBezTo>
                  <a:pt x="1048" y="107"/>
                  <a:pt x="1048" y="107"/>
                  <a:pt x="1048" y="107"/>
                </a:cubicBezTo>
                <a:lnTo>
                  <a:pt x="1047" y="110"/>
                </a:lnTo>
                <a:close/>
                <a:moveTo>
                  <a:pt x="1100" y="129"/>
                </a:moveTo>
                <a:cubicBezTo>
                  <a:pt x="1100" y="120"/>
                  <a:pt x="1100" y="120"/>
                  <a:pt x="1100" y="120"/>
                </a:cubicBezTo>
                <a:cubicBezTo>
                  <a:pt x="1099" y="119"/>
                  <a:pt x="1099" y="119"/>
                  <a:pt x="1099" y="119"/>
                </a:cubicBezTo>
                <a:cubicBezTo>
                  <a:pt x="1090" y="121"/>
                  <a:pt x="1090" y="121"/>
                  <a:pt x="1090" y="121"/>
                </a:cubicBezTo>
                <a:cubicBezTo>
                  <a:pt x="1090" y="124"/>
                  <a:pt x="1090" y="124"/>
                  <a:pt x="1090" y="124"/>
                </a:cubicBezTo>
                <a:cubicBezTo>
                  <a:pt x="1093" y="125"/>
                  <a:pt x="1093" y="125"/>
                  <a:pt x="1093" y="125"/>
                </a:cubicBezTo>
                <a:cubicBezTo>
                  <a:pt x="1089" y="159"/>
                  <a:pt x="1089" y="159"/>
                  <a:pt x="1089" y="159"/>
                </a:cubicBezTo>
                <a:cubicBezTo>
                  <a:pt x="1095" y="159"/>
                  <a:pt x="1095" y="159"/>
                  <a:pt x="1095" y="159"/>
                </a:cubicBezTo>
                <a:cubicBezTo>
                  <a:pt x="1099" y="134"/>
                  <a:pt x="1099" y="134"/>
                  <a:pt x="1099" y="134"/>
                </a:cubicBezTo>
                <a:cubicBezTo>
                  <a:pt x="1101" y="131"/>
                  <a:pt x="1103" y="129"/>
                  <a:pt x="1105" y="127"/>
                </a:cubicBezTo>
                <a:cubicBezTo>
                  <a:pt x="1107" y="125"/>
                  <a:pt x="1109" y="124"/>
                  <a:pt x="1111" y="124"/>
                </a:cubicBezTo>
                <a:cubicBezTo>
                  <a:pt x="1113" y="124"/>
                  <a:pt x="1114" y="125"/>
                  <a:pt x="1114" y="126"/>
                </a:cubicBezTo>
                <a:cubicBezTo>
                  <a:pt x="1115" y="127"/>
                  <a:pt x="1115" y="128"/>
                  <a:pt x="1115" y="130"/>
                </a:cubicBezTo>
                <a:cubicBezTo>
                  <a:pt x="1115" y="132"/>
                  <a:pt x="1115" y="134"/>
                  <a:pt x="1115" y="135"/>
                </a:cubicBezTo>
                <a:cubicBezTo>
                  <a:pt x="1115" y="137"/>
                  <a:pt x="1114" y="140"/>
                  <a:pt x="1114" y="142"/>
                </a:cubicBezTo>
                <a:cubicBezTo>
                  <a:pt x="1114" y="144"/>
                  <a:pt x="1114" y="144"/>
                  <a:pt x="1114" y="144"/>
                </a:cubicBezTo>
                <a:cubicBezTo>
                  <a:pt x="1113" y="147"/>
                  <a:pt x="1113" y="147"/>
                  <a:pt x="1113" y="147"/>
                </a:cubicBezTo>
                <a:cubicBezTo>
                  <a:pt x="1112" y="151"/>
                  <a:pt x="1112" y="154"/>
                  <a:pt x="1112" y="156"/>
                </a:cubicBezTo>
                <a:cubicBezTo>
                  <a:pt x="1112" y="159"/>
                  <a:pt x="1113" y="160"/>
                  <a:pt x="1116" y="160"/>
                </a:cubicBezTo>
                <a:cubicBezTo>
                  <a:pt x="1117" y="160"/>
                  <a:pt x="1119" y="160"/>
                  <a:pt x="1120" y="159"/>
                </a:cubicBezTo>
                <a:cubicBezTo>
                  <a:pt x="1121" y="159"/>
                  <a:pt x="1122" y="158"/>
                  <a:pt x="1123" y="157"/>
                </a:cubicBezTo>
                <a:cubicBezTo>
                  <a:pt x="1123" y="157"/>
                  <a:pt x="1124" y="156"/>
                  <a:pt x="1124" y="156"/>
                </a:cubicBezTo>
                <a:cubicBezTo>
                  <a:pt x="1123" y="154"/>
                  <a:pt x="1123" y="154"/>
                  <a:pt x="1123" y="154"/>
                </a:cubicBezTo>
                <a:cubicBezTo>
                  <a:pt x="1122" y="155"/>
                  <a:pt x="1121" y="156"/>
                  <a:pt x="1120" y="156"/>
                </a:cubicBezTo>
                <a:cubicBezTo>
                  <a:pt x="1119" y="156"/>
                  <a:pt x="1119" y="155"/>
                  <a:pt x="1119" y="154"/>
                </a:cubicBezTo>
                <a:cubicBezTo>
                  <a:pt x="1119" y="152"/>
                  <a:pt x="1119" y="149"/>
                  <a:pt x="1120" y="145"/>
                </a:cubicBezTo>
                <a:cubicBezTo>
                  <a:pt x="1121" y="142"/>
                  <a:pt x="1121" y="142"/>
                  <a:pt x="1121" y="142"/>
                </a:cubicBezTo>
                <a:cubicBezTo>
                  <a:pt x="1121" y="140"/>
                  <a:pt x="1121" y="140"/>
                  <a:pt x="1121" y="140"/>
                </a:cubicBezTo>
                <a:cubicBezTo>
                  <a:pt x="1122" y="135"/>
                  <a:pt x="1122" y="132"/>
                  <a:pt x="1122" y="130"/>
                </a:cubicBezTo>
                <a:cubicBezTo>
                  <a:pt x="1122" y="126"/>
                  <a:pt x="1122" y="123"/>
                  <a:pt x="1120" y="122"/>
                </a:cubicBezTo>
                <a:cubicBezTo>
                  <a:pt x="1119" y="120"/>
                  <a:pt x="1117" y="119"/>
                  <a:pt x="1114" y="119"/>
                </a:cubicBezTo>
                <a:cubicBezTo>
                  <a:pt x="1112" y="119"/>
                  <a:pt x="1109" y="120"/>
                  <a:pt x="1106" y="122"/>
                </a:cubicBezTo>
                <a:cubicBezTo>
                  <a:pt x="1104" y="124"/>
                  <a:pt x="1102" y="126"/>
                  <a:pt x="1100" y="129"/>
                </a:cubicBezTo>
                <a:close/>
                <a:moveTo>
                  <a:pt x="1159" y="162"/>
                </a:moveTo>
                <a:cubicBezTo>
                  <a:pt x="1165" y="119"/>
                  <a:pt x="1165" y="119"/>
                  <a:pt x="1165" y="119"/>
                </a:cubicBezTo>
                <a:cubicBezTo>
                  <a:pt x="1160" y="121"/>
                  <a:pt x="1160" y="121"/>
                  <a:pt x="1160" y="121"/>
                </a:cubicBezTo>
                <a:cubicBezTo>
                  <a:pt x="1159" y="121"/>
                  <a:pt x="1158" y="120"/>
                  <a:pt x="1157" y="120"/>
                </a:cubicBezTo>
                <a:cubicBezTo>
                  <a:pt x="1155" y="120"/>
                  <a:pt x="1154" y="119"/>
                  <a:pt x="1153" y="119"/>
                </a:cubicBezTo>
                <a:cubicBezTo>
                  <a:pt x="1148" y="119"/>
                  <a:pt x="1144" y="121"/>
                  <a:pt x="1141" y="123"/>
                </a:cubicBezTo>
                <a:cubicBezTo>
                  <a:pt x="1137" y="126"/>
                  <a:pt x="1135" y="129"/>
                  <a:pt x="1133" y="133"/>
                </a:cubicBezTo>
                <a:cubicBezTo>
                  <a:pt x="1131" y="137"/>
                  <a:pt x="1130" y="141"/>
                  <a:pt x="1130" y="145"/>
                </a:cubicBezTo>
                <a:cubicBezTo>
                  <a:pt x="1130" y="150"/>
                  <a:pt x="1131" y="153"/>
                  <a:pt x="1133" y="156"/>
                </a:cubicBezTo>
                <a:cubicBezTo>
                  <a:pt x="1135" y="159"/>
                  <a:pt x="1138" y="160"/>
                  <a:pt x="1142" y="160"/>
                </a:cubicBezTo>
                <a:cubicBezTo>
                  <a:pt x="1144" y="160"/>
                  <a:pt x="1146" y="159"/>
                  <a:pt x="1148" y="158"/>
                </a:cubicBezTo>
                <a:cubicBezTo>
                  <a:pt x="1150" y="157"/>
                  <a:pt x="1152" y="156"/>
                  <a:pt x="1153" y="155"/>
                </a:cubicBezTo>
                <a:cubicBezTo>
                  <a:pt x="1151" y="164"/>
                  <a:pt x="1151" y="164"/>
                  <a:pt x="1151" y="164"/>
                </a:cubicBezTo>
                <a:cubicBezTo>
                  <a:pt x="1151" y="167"/>
                  <a:pt x="1150" y="169"/>
                  <a:pt x="1149" y="170"/>
                </a:cubicBezTo>
                <a:cubicBezTo>
                  <a:pt x="1147" y="172"/>
                  <a:pt x="1145" y="172"/>
                  <a:pt x="1142" y="172"/>
                </a:cubicBezTo>
                <a:cubicBezTo>
                  <a:pt x="1140" y="172"/>
                  <a:pt x="1139" y="172"/>
                  <a:pt x="1137" y="171"/>
                </a:cubicBezTo>
                <a:cubicBezTo>
                  <a:pt x="1136" y="171"/>
                  <a:pt x="1134" y="170"/>
                  <a:pt x="1133" y="170"/>
                </a:cubicBezTo>
                <a:cubicBezTo>
                  <a:pt x="1132" y="175"/>
                  <a:pt x="1132" y="175"/>
                  <a:pt x="1132" y="175"/>
                </a:cubicBezTo>
                <a:cubicBezTo>
                  <a:pt x="1132" y="176"/>
                  <a:pt x="1134" y="176"/>
                  <a:pt x="1135" y="176"/>
                </a:cubicBezTo>
                <a:cubicBezTo>
                  <a:pt x="1137" y="177"/>
                  <a:pt x="1138" y="177"/>
                  <a:pt x="1140" y="177"/>
                </a:cubicBezTo>
                <a:cubicBezTo>
                  <a:pt x="1142" y="177"/>
                  <a:pt x="1145" y="176"/>
                  <a:pt x="1148" y="175"/>
                </a:cubicBezTo>
                <a:cubicBezTo>
                  <a:pt x="1150" y="174"/>
                  <a:pt x="1153" y="173"/>
                  <a:pt x="1155" y="170"/>
                </a:cubicBezTo>
                <a:cubicBezTo>
                  <a:pt x="1157" y="168"/>
                  <a:pt x="1158" y="165"/>
                  <a:pt x="1159" y="162"/>
                </a:cubicBezTo>
                <a:close/>
                <a:moveTo>
                  <a:pt x="1157" y="125"/>
                </a:moveTo>
                <a:cubicBezTo>
                  <a:pt x="1154" y="150"/>
                  <a:pt x="1154" y="150"/>
                  <a:pt x="1154" y="150"/>
                </a:cubicBezTo>
                <a:cubicBezTo>
                  <a:pt x="1152" y="151"/>
                  <a:pt x="1151" y="153"/>
                  <a:pt x="1149" y="154"/>
                </a:cubicBezTo>
                <a:cubicBezTo>
                  <a:pt x="1148" y="155"/>
                  <a:pt x="1146" y="155"/>
                  <a:pt x="1144" y="155"/>
                </a:cubicBezTo>
                <a:cubicBezTo>
                  <a:pt x="1142" y="155"/>
                  <a:pt x="1140" y="155"/>
                  <a:pt x="1139" y="153"/>
                </a:cubicBezTo>
                <a:cubicBezTo>
                  <a:pt x="1138" y="151"/>
                  <a:pt x="1138" y="148"/>
                  <a:pt x="1138" y="145"/>
                </a:cubicBezTo>
                <a:cubicBezTo>
                  <a:pt x="1138" y="142"/>
                  <a:pt x="1138" y="138"/>
                  <a:pt x="1139" y="135"/>
                </a:cubicBezTo>
                <a:cubicBezTo>
                  <a:pt x="1140" y="132"/>
                  <a:pt x="1142" y="129"/>
                  <a:pt x="1144" y="127"/>
                </a:cubicBezTo>
                <a:cubicBezTo>
                  <a:pt x="1146" y="124"/>
                  <a:pt x="1149" y="123"/>
                  <a:pt x="1152" y="123"/>
                </a:cubicBezTo>
                <a:cubicBezTo>
                  <a:pt x="1154" y="123"/>
                  <a:pt x="1156" y="124"/>
                  <a:pt x="1157" y="125"/>
                </a:cubicBezTo>
                <a:close/>
                <a:moveTo>
                  <a:pt x="1181" y="153"/>
                </a:moveTo>
                <a:cubicBezTo>
                  <a:pt x="1185" y="120"/>
                  <a:pt x="1185" y="120"/>
                  <a:pt x="1185" y="120"/>
                </a:cubicBezTo>
                <a:cubicBezTo>
                  <a:pt x="1184" y="119"/>
                  <a:pt x="1184" y="119"/>
                  <a:pt x="1184" y="119"/>
                </a:cubicBezTo>
                <a:cubicBezTo>
                  <a:pt x="1174" y="121"/>
                  <a:pt x="1174" y="121"/>
                  <a:pt x="1174" y="121"/>
                </a:cubicBezTo>
                <a:cubicBezTo>
                  <a:pt x="1173" y="123"/>
                  <a:pt x="1173" y="123"/>
                  <a:pt x="1173" y="123"/>
                </a:cubicBezTo>
                <a:cubicBezTo>
                  <a:pt x="1178" y="125"/>
                  <a:pt x="1178" y="125"/>
                  <a:pt x="1178" y="125"/>
                </a:cubicBezTo>
                <a:cubicBezTo>
                  <a:pt x="1177" y="132"/>
                  <a:pt x="1176" y="138"/>
                  <a:pt x="1175" y="142"/>
                </a:cubicBezTo>
                <a:cubicBezTo>
                  <a:pt x="1174" y="150"/>
                  <a:pt x="1174" y="154"/>
                  <a:pt x="1173" y="156"/>
                </a:cubicBezTo>
                <a:cubicBezTo>
                  <a:pt x="1173" y="157"/>
                  <a:pt x="1174" y="158"/>
                  <a:pt x="1174" y="159"/>
                </a:cubicBezTo>
                <a:cubicBezTo>
                  <a:pt x="1175" y="160"/>
                  <a:pt x="1176" y="160"/>
                  <a:pt x="1178" y="160"/>
                </a:cubicBezTo>
                <a:cubicBezTo>
                  <a:pt x="1180" y="160"/>
                  <a:pt x="1182" y="159"/>
                  <a:pt x="1183" y="158"/>
                </a:cubicBezTo>
                <a:cubicBezTo>
                  <a:pt x="1184" y="157"/>
                  <a:pt x="1185" y="156"/>
                  <a:pt x="1186" y="155"/>
                </a:cubicBezTo>
                <a:cubicBezTo>
                  <a:pt x="1185" y="154"/>
                  <a:pt x="1185" y="154"/>
                  <a:pt x="1185" y="154"/>
                </a:cubicBezTo>
                <a:cubicBezTo>
                  <a:pt x="1184" y="154"/>
                  <a:pt x="1184" y="155"/>
                  <a:pt x="1183" y="155"/>
                </a:cubicBezTo>
                <a:cubicBezTo>
                  <a:pt x="1183" y="156"/>
                  <a:pt x="1182" y="156"/>
                  <a:pt x="1182" y="156"/>
                </a:cubicBezTo>
                <a:cubicBezTo>
                  <a:pt x="1181" y="156"/>
                  <a:pt x="1181" y="156"/>
                  <a:pt x="1181" y="155"/>
                </a:cubicBezTo>
                <a:cubicBezTo>
                  <a:pt x="1181" y="155"/>
                  <a:pt x="1180" y="155"/>
                  <a:pt x="1180" y="154"/>
                </a:cubicBezTo>
                <a:lnTo>
                  <a:pt x="1181" y="153"/>
                </a:lnTo>
                <a:close/>
                <a:moveTo>
                  <a:pt x="1183" y="112"/>
                </a:moveTo>
                <a:cubicBezTo>
                  <a:pt x="1184" y="112"/>
                  <a:pt x="1185" y="111"/>
                  <a:pt x="1186" y="110"/>
                </a:cubicBezTo>
                <a:cubicBezTo>
                  <a:pt x="1187" y="109"/>
                  <a:pt x="1188" y="108"/>
                  <a:pt x="1188" y="107"/>
                </a:cubicBezTo>
                <a:cubicBezTo>
                  <a:pt x="1188" y="106"/>
                  <a:pt x="1187" y="105"/>
                  <a:pt x="1187" y="104"/>
                </a:cubicBezTo>
                <a:cubicBezTo>
                  <a:pt x="1186" y="103"/>
                  <a:pt x="1185" y="103"/>
                  <a:pt x="1184" y="103"/>
                </a:cubicBezTo>
                <a:cubicBezTo>
                  <a:pt x="1182" y="103"/>
                  <a:pt x="1181" y="103"/>
                  <a:pt x="1180" y="104"/>
                </a:cubicBezTo>
                <a:cubicBezTo>
                  <a:pt x="1180" y="105"/>
                  <a:pt x="1179" y="107"/>
                  <a:pt x="1179" y="108"/>
                </a:cubicBezTo>
                <a:cubicBezTo>
                  <a:pt x="1179" y="109"/>
                  <a:pt x="1179" y="110"/>
                  <a:pt x="1180" y="111"/>
                </a:cubicBezTo>
                <a:cubicBezTo>
                  <a:pt x="1181" y="111"/>
                  <a:pt x="1182" y="112"/>
                  <a:pt x="1183" y="112"/>
                </a:cubicBezTo>
                <a:close/>
                <a:moveTo>
                  <a:pt x="1207" y="129"/>
                </a:moveTo>
                <a:cubicBezTo>
                  <a:pt x="1208" y="120"/>
                  <a:pt x="1208" y="120"/>
                  <a:pt x="1208" y="120"/>
                </a:cubicBezTo>
                <a:cubicBezTo>
                  <a:pt x="1207" y="119"/>
                  <a:pt x="1207" y="119"/>
                  <a:pt x="1207" y="119"/>
                </a:cubicBezTo>
                <a:cubicBezTo>
                  <a:pt x="1198" y="121"/>
                  <a:pt x="1198" y="121"/>
                  <a:pt x="1198" y="121"/>
                </a:cubicBezTo>
                <a:cubicBezTo>
                  <a:pt x="1198" y="124"/>
                  <a:pt x="1198" y="124"/>
                  <a:pt x="1198" y="124"/>
                </a:cubicBezTo>
                <a:cubicBezTo>
                  <a:pt x="1201" y="125"/>
                  <a:pt x="1201" y="125"/>
                  <a:pt x="1201" y="125"/>
                </a:cubicBezTo>
                <a:cubicBezTo>
                  <a:pt x="1196" y="159"/>
                  <a:pt x="1196" y="159"/>
                  <a:pt x="1196" y="159"/>
                </a:cubicBezTo>
                <a:cubicBezTo>
                  <a:pt x="1203" y="159"/>
                  <a:pt x="1203" y="159"/>
                  <a:pt x="1203" y="159"/>
                </a:cubicBezTo>
                <a:cubicBezTo>
                  <a:pt x="1207" y="134"/>
                  <a:pt x="1207" y="134"/>
                  <a:pt x="1207" y="134"/>
                </a:cubicBezTo>
                <a:cubicBezTo>
                  <a:pt x="1208" y="131"/>
                  <a:pt x="1210" y="129"/>
                  <a:pt x="1213" y="127"/>
                </a:cubicBezTo>
                <a:cubicBezTo>
                  <a:pt x="1215" y="125"/>
                  <a:pt x="1217" y="124"/>
                  <a:pt x="1219" y="124"/>
                </a:cubicBezTo>
                <a:cubicBezTo>
                  <a:pt x="1220" y="124"/>
                  <a:pt x="1221" y="125"/>
                  <a:pt x="1222" y="126"/>
                </a:cubicBezTo>
                <a:cubicBezTo>
                  <a:pt x="1223" y="127"/>
                  <a:pt x="1223" y="128"/>
                  <a:pt x="1223" y="130"/>
                </a:cubicBezTo>
                <a:cubicBezTo>
                  <a:pt x="1223" y="132"/>
                  <a:pt x="1223" y="134"/>
                  <a:pt x="1223" y="135"/>
                </a:cubicBezTo>
                <a:cubicBezTo>
                  <a:pt x="1222" y="137"/>
                  <a:pt x="1222" y="140"/>
                  <a:pt x="1222" y="142"/>
                </a:cubicBezTo>
                <a:cubicBezTo>
                  <a:pt x="1221" y="144"/>
                  <a:pt x="1221" y="144"/>
                  <a:pt x="1221" y="144"/>
                </a:cubicBezTo>
                <a:cubicBezTo>
                  <a:pt x="1221" y="147"/>
                  <a:pt x="1221" y="147"/>
                  <a:pt x="1221" y="147"/>
                </a:cubicBezTo>
                <a:cubicBezTo>
                  <a:pt x="1220" y="151"/>
                  <a:pt x="1219" y="154"/>
                  <a:pt x="1219" y="156"/>
                </a:cubicBezTo>
                <a:cubicBezTo>
                  <a:pt x="1219" y="159"/>
                  <a:pt x="1221" y="160"/>
                  <a:pt x="1224" y="160"/>
                </a:cubicBezTo>
                <a:cubicBezTo>
                  <a:pt x="1225" y="160"/>
                  <a:pt x="1226" y="160"/>
                  <a:pt x="1227" y="159"/>
                </a:cubicBezTo>
                <a:cubicBezTo>
                  <a:pt x="1228" y="159"/>
                  <a:pt x="1229" y="158"/>
                  <a:pt x="1230" y="157"/>
                </a:cubicBezTo>
                <a:cubicBezTo>
                  <a:pt x="1231" y="157"/>
                  <a:pt x="1231" y="156"/>
                  <a:pt x="1232" y="156"/>
                </a:cubicBezTo>
                <a:cubicBezTo>
                  <a:pt x="1231" y="154"/>
                  <a:pt x="1231" y="154"/>
                  <a:pt x="1231" y="154"/>
                </a:cubicBezTo>
                <a:cubicBezTo>
                  <a:pt x="1229" y="155"/>
                  <a:pt x="1228" y="156"/>
                  <a:pt x="1227" y="156"/>
                </a:cubicBezTo>
                <a:cubicBezTo>
                  <a:pt x="1227" y="156"/>
                  <a:pt x="1227" y="155"/>
                  <a:pt x="1227" y="154"/>
                </a:cubicBezTo>
                <a:cubicBezTo>
                  <a:pt x="1227" y="152"/>
                  <a:pt x="1227" y="149"/>
                  <a:pt x="1228" y="145"/>
                </a:cubicBezTo>
                <a:cubicBezTo>
                  <a:pt x="1228" y="142"/>
                  <a:pt x="1228" y="142"/>
                  <a:pt x="1228" y="142"/>
                </a:cubicBezTo>
                <a:cubicBezTo>
                  <a:pt x="1229" y="140"/>
                  <a:pt x="1229" y="140"/>
                  <a:pt x="1229" y="140"/>
                </a:cubicBezTo>
                <a:cubicBezTo>
                  <a:pt x="1230" y="135"/>
                  <a:pt x="1230" y="132"/>
                  <a:pt x="1230" y="130"/>
                </a:cubicBezTo>
                <a:cubicBezTo>
                  <a:pt x="1230" y="126"/>
                  <a:pt x="1229" y="123"/>
                  <a:pt x="1228" y="122"/>
                </a:cubicBezTo>
                <a:cubicBezTo>
                  <a:pt x="1227" y="120"/>
                  <a:pt x="1225" y="119"/>
                  <a:pt x="1222" y="119"/>
                </a:cubicBezTo>
                <a:cubicBezTo>
                  <a:pt x="1219" y="119"/>
                  <a:pt x="1217" y="120"/>
                  <a:pt x="1214" y="122"/>
                </a:cubicBezTo>
                <a:cubicBezTo>
                  <a:pt x="1211" y="124"/>
                  <a:pt x="1209" y="126"/>
                  <a:pt x="1207" y="129"/>
                </a:cubicBezTo>
                <a:close/>
                <a:moveTo>
                  <a:pt x="1267" y="153"/>
                </a:moveTo>
                <a:cubicBezTo>
                  <a:pt x="1266" y="150"/>
                  <a:pt x="1266" y="150"/>
                  <a:pt x="1266" y="150"/>
                </a:cubicBezTo>
                <a:cubicBezTo>
                  <a:pt x="1264" y="152"/>
                  <a:pt x="1262" y="153"/>
                  <a:pt x="1260" y="154"/>
                </a:cubicBezTo>
                <a:cubicBezTo>
                  <a:pt x="1258" y="155"/>
                  <a:pt x="1256" y="156"/>
                  <a:pt x="1254" y="156"/>
                </a:cubicBezTo>
                <a:cubicBezTo>
                  <a:pt x="1251" y="156"/>
                  <a:pt x="1249" y="154"/>
                  <a:pt x="1248" y="152"/>
                </a:cubicBezTo>
                <a:cubicBezTo>
                  <a:pt x="1246" y="150"/>
                  <a:pt x="1246" y="147"/>
                  <a:pt x="1246" y="143"/>
                </a:cubicBezTo>
                <a:cubicBezTo>
                  <a:pt x="1249" y="143"/>
                  <a:pt x="1252" y="143"/>
                  <a:pt x="1256" y="142"/>
                </a:cubicBezTo>
                <a:cubicBezTo>
                  <a:pt x="1259" y="140"/>
                  <a:pt x="1263" y="139"/>
                  <a:pt x="1265" y="136"/>
                </a:cubicBezTo>
                <a:cubicBezTo>
                  <a:pt x="1268" y="134"/>
                  <a:pt x="1269" y="131"/>
                  <a:pt x="1269" y="128"/>
                </a:cubicBezTo>
                <a:cubicBezTo>
                  <a:pt x="1269" y="125"/>
                  <a:pt x="1268" y="123"/>
                  <a:pt x="1267" y="122"/>
                </a:cubicBezTo>
                <a:cubicBezTo>
                  <a:pt x="1265" y="120"/>
                  <a:pt x="1263" y="119"/>
                  <a:pt x="1259" y="119"/>
                </a:cubicBezTo>
                <a:cubicBezTo>
                  <a:pt x="1255" y="119"/>
                  <a:pt x="1252" y="121"/>
                  <a:pt x="1249" y="123"/>
                </a:cubicBezTo>
                <a:cubicBezTo>
                  <a:pt x="1246" y="125"/>
                  <a:pt x="1243" y="128"/>
                  <a:pt x="1241" y="132"/>
                </a:cubicBezTo>
                <a:cubicBezTo>
                  <a:pt x="1240" y="136"/>
                  <a:pt x="1239" y="140"/>
                  <a:pt x="1239" y="145"/>
                </a:cubicBezTo>
                <a:cubicBezTo>
                  <a:pt x="1239" y="147"/>
                  <a:pt x="1239" y="150"/>
                  <a:pt x="1240" y="152"/>
                </a:cubicBezTo>
                <a:cubicBezTo>
                  <a:pt x="1241" y="155"/>
                  <a:pt x="1243" y="156"/>
                  <a:pt x="1245" y="158"/>
                </a:cubicBezTo>
                <a:cubicBezTo>
                  <a:pt x="1247" y="159"/>
                  <a:pt x="1249" y="160"/>
                  <a:pt x="1253" y="160"/>
                </a:cubicBezTo>
                <a:cubicBezTo>
                  <a:pt x="1256" y="160"/>
                  <a:pt x="1259" y="159"/>
                  <a:pt x="1261" y="158"/>
                </a:cubicBezTo>
                <a:cubicBezTo>
                  <a:pt x="1264" y="156"/>
                  <a:pt x="1266" y="154"/>
                  <a:pt x="1267" y="153"/>
                </a:cubicBezTo>
                <a:close/>
                <a:moveTo>
                  <a:pt x="1258" y="123"/>
                </a:moveTo>
                <a:cubicBezTo>
                  <a:pt x="1259" y="123"/>
                  <a:pt x="1260" y="124"/>
                  <a:pt x="1261" y="125"/>
                </a:cubicBezTo>
                <a:cubicBezTo>
                  <a:pt x="1262" y="125"/>
                  <a:pt x="1263" y="127"/>
                  <a:pt x="1263" y="129"/>
                </a:cubicBezTo>
                <a:cubicBezTo>
                  <a:pt x="1263" y="131"/>
                  <a:pt x="1262" y="133"/>
                  <a:pt x="1260" y="135"/>
                </a:cubicBezTo>
                <a:cubicBezTo>
                  <a:pt x="1258" y="136"/>
                  <a:pt x="1256" y="138"/>
                  <a:pt x="1253" y="139"/>
                </a:cubicBezTo>
                <a:cubicBezTo>
                  <a:pt x="1251" y="139"/>
                  <a:pt x="1248" y="140"/>
                  <a:pt x="1246" y="140"/>
                </a:cubicBezTo>
                <a:cubicBezTo>
                  <a:pt x="1246" y="138"/>
                  <a:pt x="1247" y="135"/>
                  <a:pt x="1248" y="132"/>
                </a:cubicBezTo>
                <a:cubicBezTo>
                  <a:pt x="1249" y="130"/>
                  <a:pt x="1250" y="127"/>
                  <a:pt x="1252" y="126"/>
                </a:cubicBezTo>
                <a:cubicBezTo>
                  <a:pt x="1254" y="124"/>
                  <a:pt x="1255" y="123"/>
                  <a:pt x="1258" y="123"/>
                </a:cubicBezTo>
                <a:close/>
                <a:moveTo>
                  <a:pt x="1303" y="153"/>
                </a:moveTo>
                <a:cubicBezTo>
                  <a:pt x="1302" y="150"/>
                  <a:pt x="1302" y="150"/>
                  <a:pt x="1302" y="150"/>
                </a:cubicBezTo>
                <a:cubicBezTo>
                  <a:pt x="1300" y="152"/>
                  <a:pt x="1298" y="153"/>
                  <a:pt x="1296" y="154"/>
                </a:cubicBezTo>
                <a:cubicBezTo>
                  <a:pt x="1294" y="155"/>
                  <a:pt x="1292" y="156"/>
                  <a:pt x="1290" y="156"/>
                </a:cubicBezTo>
                <a:cubicBezTo>
                  <a:pt x="1287" y="156"/>
                  <a:pt x="1285" y="154"/>
                  <a:pt x="1284" y="152"/>
                </a:cubicBezTo>
                <a:cubicBezTo>
                  <a:pt x="1282" y="150"/>
                  <a:pt x="1282" y="147"/>
                  <a:pt x="1282" y="143"/>
                </a:cubicBezTo>
                <a:cubicBezTo>
                  <a:pt x="1285" y="143"/>
                  <a:pt x="1288" y="143"/>
                  <a:pt x="1292" y="142"/>
                </a:cubicBezTo>
                <a:cubicBezTo>
                  <a:pt x="1295" y="140"/>
                  <a:pt x="1299" y="139"/>
                  <a:pt x="1301" y="136"/>
                </a:cubicBezTo>
                <a:cubicBezTo>
                  <a:pt x="1304" y="134"/>
                  <a:pt x="1305" y="131"/>
                  <a:pt x="1305" y="128"/>
                </a:cubicBezTo>
                <a:cubicBezTo>
                  <a:pt x="1305" y="125"/>
                  <a:pt x="1304" y="123"/>
                  <a:pt x="1303" y="122"/>
                </a:cubicBezTo>
                <a:cubicBezTo>
                  <a:pt x="1301" y="120"/>
                  <a:pt x="1299" y="119"/>
                  <a:pt x="1295" y="119"/>
                </a:cubicBezTo>
                <a:cubicBezTo>
                  <a:pt x="1291" y="119"/>
                  <a:pt x="1288" y="121"/>
                  <a:pt x="1285" y="123"/>
                </a:cubicBezTo>
                <a:cubicBezTo>
                  <a:pt x="1282" y="125"/>
                  <a:pt x="1279" y="128"/>
                  <a:pt x="1277" y="132"/>
                </a:cubicBezTo>
                <a:cubicBezTo>
                  <a:pt x="1275" y="136"/>
                  <a:pt x="1275" y="140"/>
                  <a:pt x="1275" y="145"/>
                </a:cubicBezTo>
                <a:cubicBezTo>
                  <a:pt x="1275" y="147"/>
                  <a:pt x="1275" y="150"/>
                  <a:pt x="1276" y="152"/>
                </a:cubicBezTo>
                <a:cubicBezTo>
                  <a:pt x="1277" y="155"/>
                  <a:pt x="1279" y="156"/>
                  <a:pt x="1281" y="158"/>
                </a:cubicBezTo>
                <a:cubicBezTo>
                  <a:pt x="1283" y="159"/>
                  <a:pt x="1285" y="160"/>
                  <a:pt x="1288" y="160"/>
                </a:cubicBezTo>
                <a:cubicBezTo>
                  <a:pt x="1292" y="160"/>
                  <a:pt x="1295" y="159"/>
                  <a:pt x="1297" y="158"/>
                </a:cubicBezTo>
                <a:cubicBezTo>
                  <a:pt x="1300" y="156"/>
                  <a:pt x="1302" y="154"/>
                  <a:pt x="1303" y="153"/>
                </a:cubicBezTo>
                <a:close/>
                <a:moveTo>
                  <a:pt x="1294" y="123"/>
                </a:moveTo>
                <a:cubicBezTo>
                  <a:pt x="1295" y="123"/>
                  <a:pt x="1296" y="124"/>
                  <a:pt x="1297" y="125"/>
                </a:cubicBezTo>
                <a:cubicBezTo>
                  <a:pt x="1298" y="125"/>
                  <a:pt x="1298" y="127"/>
                  <a:pt x="1298" y="129"/>
                </a:cubicBezTo>
                <a:cubicBezTo>
                  <a:pt x="1298" y="131"/>
                  <a:pt x="1298" y="133"/>
                  <a:pt x="1296" y="135"/>
                </a:cubicBezTo>
                <a:cubicBezTo>
                  <a:pt x="1294" y="136"/>
                  <a:pt x="1292" y="138"/>
                  <a:pt x="1289" y="139"/>
                </a:cubicBezTo>
                <a:cubicBezTo>
                  <a:pt x="1287" y="139"/>
                  <a:pt x="1284" y="140"/>
                  <a:pt x="1282" y="140"/>
                </a:cubicBezTo>
                <a:cubicBezTo>
                  <a:pt x="1282" y="138"/>
                  <a:pt x="1283" y="135"/>
                  <a:pt x="1284" y="132"/>
                </a:cubicBezTo>
                <a:cubicBezTo>
                  <a:pt x="1285" y="130"/>
                  <a:pt x="1286" y="127"/>
                  <a:pt x="1288" y="126"/>
                </a:cubicBezTo>
                <a:cubicBezTo>
                  <a:pt x="1289" y="124"/>
                  <a:pt x="1291" y="123"/>
                  <a:pt x="1294" y="123"/>
                </a:cubicBezTo>
                <a:close/>
                <a:moveTo>
                  <a:pt x="1322" y="129"/>
                </a:moveTo>
                <a:cubicBezTo>
                  <a:pt x="1323" y="127"/>
                  <a:pt x="1323" y="127"/>
                  <a:pt x="1323" y="127"/>
                </a:cubicBezTo>
                <a:cubicBezTo>
                  <a:pt x="1323" y="120"/>
                  <a:pt x="1323" y="120"/>
                  <a:pt x="1323" y="120"/>
                </a:cubicBezTo>
                <a:cubicBezTo>
                  <a:pt x="1322" y="119"/>
                  <a:pt x="1322" y="119"/>
                  <a:pt x="1322" y="119"/>
                </a:cubicBezTo>
                <a:cubicBezTo>
                  <a:pt x="1314" y="121"/>
                  <a:pt x="1314" y="121"/>
                  <a:pt x="1314" y="121"/>
                </a:cubicBezTo>
                <a:cubicBezTo>
                  <a:pt x="1313" y="124"/>
                  <a:pt x="1313" y="124"/>
                  <a:pt x="1313" y="124"/>
                </a:cubicBezTo>
                <a:cubicBezTo>
                  <a:pt x="1317" y="125"/>
                  <a:pt x="1317" y="125"/>
                  <a:pt x="1317" y="125"/>
                </a:cubicBezTo>
                <a:cubicBezTo>
                  <a:pt x="1312" y="159"/>
                  <a:pt x="1312" y="159"/>
                  <a:pt x="1312" y="159"/>
                </a:cubicBezTo>
                <a:cubicBezTo>
                  <a:pt x="1319" y="159"/>
                  <a:pt x="1319" y="159"/>
                  <a:pt x="1319" y="159"/>
                </a:cubicBezTo>
                <a:cubicBezTo>
                  <a:pt x="1322" y="134"/>
                  <a:pt x="1322" y="134"/>
                  <a:pt x="1322" y="134"/>
                </a:cubicBezTo>
                <a:cubicBezTo>
                  <a:pt x="1323" y="132"/>
                  <a:pt x="1325" y="130"/>
                  <a:pt x="1327" y="129"/>
                </a:cubicBezTo>
                <a:cubicBezTo>
                  <a:pt x="1329" y="127"/>
                  <a:pt x="1331" y="127"/>
                  <a:pt x="1333" y="127"/>
                </a:cubicBezTo>
                <a:cubicBezTo>
                  <a:pt x="1334" y="127"/>
                  <a:pt x="1335" y="127"/>
                  <a:pt x="1336" y="127"/>
                </a:cubicBezTo>
                <a:cubicBezTo>
                  <a:pt x="1338" y="120"/>
                  <a:pt x="1338" y="120"/>
                  <a:pt x="1338" y="120"/>
                </a:cubicBezTo>
                <a:cubicBezTo>
                  <a:pt x="1337" y="120"/>
                  <a:pt x="1336" y="119"/>
                  <a:pt x="1335" y="119"/>
                </a:cubicBezTo>
                <a:cubicBezTo>
                  <a:pt x="1333" y="119"/>
                  <a:pt x="1331" y="120"/>
                  <a:pt x="1330" y="121"/>
                </a:cubicBezTo>
                <a:cubicBezTo>
                  <a:pt x="1328" y="122"/>
                  <a:pt x="1326" y="123"/>
                  <a:pt x="1325" y="125"/>
                </a:cubicBezTo>
                <a:cubicBezTo>
                  <a:pt x="1324" y="126"/>
                  <a:pt x="1323" y="128"/>
                  <a:pt x="1322" y="129"/>
                </a:cubicBezTo>
                <a:close/>
                <a:moveTo>
                  <a:pt x="1349" y="153"/>
                </a:moveTo>
                <a:cubicBezTo>
                  <a:pt x="1354" y="120"/>
                  <a:pt x="1354" y="120"/>
                  <a:pt x="1354" y="120"/>
                </a:cubicBezTo>
                <a:cubicBezTo>
                  <a:pt x="1352" y="119"/>
                  <a:pt x="1352" y="119"/>
                  <a:pt x="1352" y="119"/>
                </a:cubicBezTo>
                <a:cubicBezTo>
                  <a:pt x="1342" y="121"/>
                  <a:pt x="1342" y="121"/>
                  <a:pt x="1342" y="121"/>
                </a:cubicBezTo>
                <a:cubicBezTo>
                  <a:pt x="1342" y="123"/>
                  <a:pt x="1342" y="123"/>
                  <a:pt x="1342" y="123"/>
                </a:cubicBezTo>
                <a:cubicBezTo>
                  <a:pt x="1346" y="125"/>
                  <a:pt x="1346" y="125"/>
                  <a:pt x="1346" y="125"/>
                </a:cubicBezTo>
                <a:cubicBezTo>
                  <a:pt x="1345" y="132"/>
                  <a:pt x="1345" y="138"/>
                  <a:pt x="1344" y="142"/>
                </a:cubicBezTo>
                <a:cubicBezTo>
                  <a:pt x="1343" y="150"/>
                  <a:pt x="1342" y="154"/>
                  <a:pt x="1342" y="156"/>
                </a:cubicBezTo>
                <a:cubicBezTo>
                  <a:pt x="1342" y="157"/>
                  <a:pt x="1342" y="158"/>
                  <a:pt x="1343" y="159"/>
                </a:cubicBezTo>
                <a:cubicBezTo>
                  <a:pt x="1344" y="160"/>
                  <a:pt x="1345" y="160"/>
                  <a:pt x="1347" y="160"/>
                </a:cubicBezTo>
                <a:cubicBezTo>
                  <a:pt x="1349" y="160"/>
                  <a:pt x="1350" y="159"/>
                  <a:pt x="1352" y="158"/>
                </a:cubicBezTo>
                <a:cubicBezTo>
                  <a:pt x="1353" y="157"/>
                  <a:pt x="1354" y="156"/>
                  <a:pt x="1355" y="155"/>
                </a:cubicBezTo>
                <a:cubicBezTo>
                  <a:pt x="1354" y="154"/>
                  <a:pt x="1354" y="154"/>
                  <a:pt x="1354" y="154"/>
                </a:cubicBezTo>
                <a:cubicBezTo>
                  <a:pt x="1353" y="154"/>
                  <a:pt x="1352" y="155"/>
                  <a:pt x="1352" y="155"/>
                </a:cubicBezTo>
                <a:cubicBezTo>
                  <a:pt x="1351" y="156"/>
                  <a:pt x="1351" y="156"/>
                  <a:pt x="1350" y="156"/>
                </a:cubicBezTo>
                <a:cubicBezTo>
                  <a:pt x="1350" y="156"/>
                  <a:pt x="1350" y="156"/>
                  <a:pt x="1349" y="155"/>
                </a:cubicBezTo>
                <a:cubicBezTo>
                  <a:pt x="1349" y="155"/>
                  <a:pt x="1349" y="155"/>
                  <a:pt x="1349" y="154"/>
                </a:cubicBezTo>
                <a:lnTo>
                  <a:pt x="1349" y="153"/>
                </a:lnTo>
                <a:close/>
                <a:moveTo>
                  <a:pt x="1351" y="112"/>
                </a:moveTo>
                <a:cubicBezTo>
                  <a:pt x="1353" y="112"/>
                  <a:pt x="1354" y="111"/>
                  <a:pt x="1355" y="110"/>
                </a:cubicBezTo>
                <a:cubicBezTo>
                  <a:pt x="1356" y="109"/>
                  <a:pt x="1356" y="108"/>
                  <a:pt x="1356" y="107"/>
                </a:cubicBezTo>
                <a:cubicBezTo>
                  <a:pt x="1356" y="106"/>
                  <a:pt x="1356" y="105"/>
                  <a:pt x="1355" y="104"/>
                </a:cubicBezTo>
                <a:cubicBezTo>
                  <a:pt x="1354" y="103"/>
                  <a:pt x="1353" y="103"/>
                  <a:pt x="1352" y="103"/>
                </a:cubicBezTo>
                <a:cubicBezTo>
                  <a:pt x="1351" y="103"/>
                  <a:pt x="1350" y="103"/>
                  <a:pt x="1349" y="104"/>
                </a:cubicBezTo>
                <a:cubicBezTo>
                  <a:pt x="1348" y="105"/>
                  <a:pt x="1348" y="107"/>
                  <a:pt x="1348" y="108"/>
                </a:cubicBezTo>
                <a:cubicBezTo>
                  <a:pt x="1348" y="109"/>
                  <a:pt x="1348" y="110"/>
                  <a:pt x="1349" y="111"/>
                </a:cubicBezTo>
                <a:cubicBezTo>
                  <a:pt x="1350" y="111"/>
                  <a:pt x="1350" y="112"/>
                  <a:pt x="1351" y="112"/>
                </a:cubicBezTo>
                <a:close/>
                <a:moveTo>
                  <a:pt x="1374" y="129"/>
                </a:moveTo>
                <a:cubicBezTo>
                  <a:pt x="1375" y="120"/>
                  <a:pt x="1375" y="120"/>
                  <a:pt x="1375" y="120"/>
                </a:cubicBezTo>
                <a:cubicBezTo>
                  <a:pt x="1374" y="119"/>
                  <a:pt x="1374" y="119"/>
                  <a:pt x="1374" y="119"/>
                </a:cubicBezTo>
                <a:cubicBezTo>
                  <a:pt x="1365" y="121"/>
                  <a:pt x="1365" y="121"/>
                  <a:pt x="1365" y="121"/>
                </a:cubicBezTo>
                <a:cubicBezTo>
                  <a:pt x="1365" y="124"/>
                  <a:pt x="1365" y="124"/>
                  <a:pt x="1365" y="124"/>
                </a:cubicBezTo>
                <a:cubicBezTo>
                  <a:pt x="1368" y="125"/>
                  <a:pt x="1368" y="125"/>
                  <a:pt x="1368" y="125"/>
                </a:cubicBezTo>
                <a:cubicBezTo>
                  <a:pt x="1364" y="159"/>
                  <a:pt x="1364" y="159"/>
                  <a:pt x="1364" y="159"/>
                </a:cubicBezTo>
                <a:cubicBezTo>
                  <a:pt x="1370" y="159"/>
                  <a:pt x="1370" y="159"/>
                  <a:pt x="1370" y="159"/>
                </a:cubicBezTo>
                <a:cubicBezTo>
                  <a:pt x="1374" y="134"/>
                  <a:pt x="1374" y="134"/>
                  <a:pt x="1374" y="134"/>
                </a:cubicBezTo>
                <a:cubicBezTo>
                  <a:pt x="1375" y="131"/>
                  <a:pt x="1377" y="129"/>
                  <a:pt x="1380" y="127"/>
                </a:cubicBezTo>
                <a:cubicBezTo>
                  <a:pt x="1382" y="125"/>
                  <a:pt x="1384" y="124"/>
                  <a:pt x="1386" y="124"/>
                </a:cubicBezTo>
                <a:cubicBezTo>
                  <a:pt x="1388" y="124"/>
                  <a:pt x="1389" y="125"/>
                  <a:pt x="1389" y="126"/>
                </a:cubicBezTo>
                <a:cubicBezTo>
                  <a:pt x="1390" y="127"/>
                  <a:pt x="1390" y="128"/>
                  <a:pt x="1390" y="130"/>
                </a:cubicBezTo>
                <a:cubicBezTo>
                  <a:pt x="1390" y="132"/>
                  <a:pt x="1390" y="134"/>
                  <a:pt x="1390" y="135"/>
                </a:cubicBezTo>
                <a:cubicBezTo>
                  <a:pt x="1390" y="137"/>
                  <a:pt x="1389" y="140"/>
                  <a:pt x="1389" y="142"/>
                </a:cubicBezTo>
                <a:cubicBezTo>
                  <a:pt x="1388" y="144"/>
                  <a:pt x="1388" y="144"/>
                  <a:pt x="1388" y="144"/>
                </a:cubicBezTo>
                <a:cubicBezTo>
                  <a:pt x="1388" y="147"/>
                  <a:pt x="1388" y="147"/>
                  <a:pt x="1388" y="147"/>
                </a:cubicBezTo>
                <a:cubicBezTo>
                  <a:pt x="1387" y="151"/>
                  <a:pt x="1387" y="154"/>
                  <a:pt x="1387" y="156"/>
                </a:cubicBezTo>
                <a:cubicBezTo>
                  <a:pt x="1387" y="159"/>
                  <a:pt x="1388" y="160"/>
                  <a:pt x="1391" y="160"/>
                </a:cubicBezTo>
                <a:cubicBezTo>
                  <a:pt x="1392" y="160"/>
                  <a:pt x="1394" y="160"/>
                  <a:pt x="1395" y="159"/>
                </a:cubicBezTo>
                <a:cubicBezTo>
                  <a:pt x="1396" y="159"/>
                  <a:pt x="1397" y="158"/>
                  <a:pt x="1397" y="157"/>
                </a:cubicBezTo>
                <a:cubicBezTo>
                  <a:pt x="1398" y="157"/>
                  <a:pt x="1399" y="156"/>
                  <a:pt x="1399" y="156"/>
                </a:cubicBezTo>
                <a:cubicBezTo>
                  <a:pt x="1398" y="154"/>
                  <a:pt x="1398" y="154"/>
                  <a:pt x="1398" y="154"/>
                </a:cubicBezTo>
                <a:cubicBezTo>
                  <a:pt x="1397" y="155"/>
                  <a:pt x="1396" y="156"/>
                  <a:pt x="1395" y="156"/>
                </a:cubicBezTo>
                <a:cubicBezTo>
                  <a:pt x="1394" y="156"/>
                  <a:pt x="1394" y="155"/>
                  <a:pt x="1394" y="154"/>
                </a:cubicBezTo>
                <a:cubicBezTo>
                  <a:pt x="1394" y="152"/>
                  <a:pt x="1394" y="149"/>
                  <a:pt x="1395" y="145"/>
                </a:cubicBezTo>
                <a:cubicBezTo>
                  <a:pt x="1395" y="142"/>
                  <a:pt x="1395" y="142"/>
                  <a:pt x="1395" y="142"/>
                </a:cubicBezTo>
                <a:cubicBezTo>
                  <a:pt x="1396" y="140"/>
                  <a:pt x="1396" y="140"/>
                  <a:pt x="1396" y="140"/>
                </a:cubicBezTo>
                <a:cubicBezTo>
                  <a:pt x="1397" y="135"/>
                  <a:pt x="1397" y="132"/>
                  <a:pt x="1397" y="130"/>
                </a:cubicBezTo>
                <a:cubicBezTo>
                  <a:pt x="1397" y="126"/>
                  <a:pt x="1397" y="123"/>
                  <a:pt x="1395" y="122"/>
                </a:cubicBezTo>
                <a:cubicBezTo>
                  <a:pt x="1394" y="120"/>
                  <a:pt x="1392" y="119"/>
                  <a:pt x="1389" y="119"/>
                </a:cubicBezTo>
                <a:cubicBezTo>
                  <a:pt x="1386" y="119"/>
                  <a:pt x="1384" y="120"/>
                  <a:pt x="1381" y="122"/>
                </a:cubicBezTo>
                <a:cubicBezTo>
                  <a:pt x="1379" y="124"/>
                  <a:pt x="1376" y="126"/>
                  <a:pt x="1374" y="129"/>
                </a:cubicBezTo>
                <a:close/>
                <a:moveTo>
                  <a:pt x="1433" y="162"/>
                </a:moveTo>
                <a:cubicBezTo>
                  <a:pt x="1440" y="119"/>
                  <a:pt x="1440" y="119"/>
                  <a:pt x="1440" y="119"/>
                </a:cubicBezTo>
                <a:cubicBezTo>
                  <a:pt x="1435" y="121"/>
                  <a:pt x="1435" y="121"/>
                  <a:pt x="1435" y="121"/>
                </a:cubicBezTo>
                <a:cubicBezTo>
                  <a:pt x="1434" y="121"/>
                  <a:pt x="1433" y="120"/>
                  <a:pt x="1432" y="120"/>
                </a:cubicBezTo>
                <a:cubicBezTo>
                  <a:pt x="1430" y="120"/>
                  <a:pt x="1429" y="119"/>
                  <a:pt x="1428" y="119"/>
                </a:cubicBezTo>
                <a:cubicBezTo>
                  <a:pt x="1423" y="119"/>
                  <a:pt x="1419" y="121"/>
                  <a:pt x="1416" y="123"/>
                </a:cubicBezTo>
                <a:cubicBezTo>
                  <a:pt x="1412" y="126"/>
                  <a:pt x="1410" y="129"/>
                  <a:pt x="1408" y="133"/>
                </a:cubicBezTo>
                <a:cubicBezTo>
                  <a:pt x="1406" y="137"/>
                  <a:pt x="1405" y="141"/>
                  <a:pt x="1405" y="145"/>
                </a:cubicBezTo>
                <a:cubicBezTo>
                  <a:pt x="1405" y="150"/>
                  <a:pt x="1406" y="153"/>
                  <a:pt x="1408" y="156"/>
                </a:cubicBezTo>
                <a:cubicBezTo>
                  <a:pt x="1410" y="159"/>
                  <a:pt x="1413" y="160"/>
                  <a:pt x="1417" y="160"/>
                </a:cubicBezTo>
                <a:cubicBezTo>
                  <a:pt x="1419" y="160"/>
                  <a:pt x="1421" y="159"/>
                  <a:pt x="1423" y="158"/>
                </a:cubicBezTo>
                <a:cubicBezTo>
                  <a:pt x="1425" y="157"/>
                  <a:pt x="1426" y="156"/>
                  <a:pt x="1428" y="155"/>
                </a:cubicBezTo>
                <a:cubicBezTo>
                  <a:pt x="1426" y="164"/>
                  <a:pt x="1426" y="164"/>
                  <a:pt x="1426" y="164"/>
                </a:cubicBezTo>
                <a:cubicBezTo>
                  <a:pt x="1426" y="167"/>
                  <a:pt x="1425" y="169"/>
                  <a:pt x="1424" y="170"/>
                </a:cubicBezTo>
                <a:cubicBezTo>
                  <a:pt x="1422" y="172"/>
                  <a:pt x="1420" y="172"/>
                  <a:pt x="1417" y="172"/>
                </a:cubicBezTo>
                <a:cubicBezTo>
                  <a:pt x="1415" y="172"/>
                  <a:pt x="1414" y="172"/>
                  <a:pt x="1412" y="171"/>
                </a:cubicBezTo>
                <a:cubicBezTo>
                  <a:pt x="1410" y="171"/>
                  <a:pt x="1409" y="170"/>
                  <a:pt x="1408" y="170"/>
                </a:cubicBezTo>
                <a:cubicBezTo>
                  <a:pt x="1406" y="175"/>
                  <a:pt x="1406" y="175"/>
                  <a:pt x="1406" y="175"/>
                </a:cubicBezTo>
                <a:cubicBezTo>
                  <a:pt x="1407" y="176"/>
                  <a:pt x="1408" y="176"/>
                  <a:pt x="1410" y="176"/>
                </a:cubicBezTo>
                <a:cubicBezTo>
                  <a:pt x="1411" y="177"/>
                  <a:pt x="1413" y="177"/>
                  <a:pt x="1414" y="177"/>
                </a:cubicBezTo>
                <a:cubicBezTo>
                  <a:pt x="1417" y="177"/>
                  <a:pt x="1420" y="176"/>
                  <a:pt x="1423" y="175"/>
                </a:cubicBezTo>
                <a:cubicBezTo>
                  <a:pt x="1425" y="174"/>
                  <a:pt x="1428" y="173"/>
                  <a:pt x="1430" y="170"/>
                </a:cubicBezTo>
                <a:cubicBezTo>
                  <a:pt x="1432" y="168"/>
                  <a:pt x="1433" y="165"/>
                  <a:pt x="1433" y="162"/>
                </a:cubicBezTo>
                <a:close/>
                <a:moveTo>
                  <a:pt x="1432" y="125"/>
                </a:moveTo>
                <a:cubicBezTo>
                  <a:pt x="1428" y="150"/>
                  <a:pt x="1428" y="150"/>
                  <a:pt x="1428" y="150"/>
                </a:cubicBezTo>
                <a:cubicBezTo>
                  <a:pt x="1427" y="151"/>
                  <a:pt x="1426" y="153"/>
                  <a:pt x="1424" y="154"/>
                </a:cubicBezTo>
                <a:cubicBezTo>
                  <a:pt x="1423" y="155"/>
                  <a:pt x="1421" y="155"/>
                  <a:pt x="1419" y="155"/>
                </a:cubicBezTo>
                <a:cubicBezTo>
                  <a:pt x="1417" y="155"/>
                  <a:pt x="1415" y="155"/>
                  <a:pt x="1414" y="153"/>
                </a:cubicBezTo>
                <a:cubicBezTo>
                  <a:pt x="1413" y="151"/>
                  <a:pt x="1412" y="148"/>
                  <a:pt x="1412" y="145"/>
                </a:cubicBezTo>
                <a:cubicBezTo>
                  <a:pt x="1412" y="142"/>
                  <a:pt x="1413" y="138"/>
                  <a:pt x="1414" y="135"/>
                </a:cubicBezTo>
                <a:cubicBezTo>
                  <a:pt x="1415" y="132"/>
                  <a:pt x="1417" y="129"/>
                  <a:pt x="1419" y="127"/>
                </a:cubicBezTo>
                <a:cubicBezTo>
                  <a:pt x="1421" y="124"/>
                  <a:pt x="1424" y="123"/>
                  <a:pt x="1427" y="123"/>
                </a:cubicBezTo>
                <a:cubicBezTo>
                  <a:pt x="1429" y="123"/>
                  <a:pt x="1431" y="124"/>
                  <a:pt x="1432" y="125"/>
                </a:cubicBezTo>
                <a:close/>
                <a:moveTo>
                  <a:pt x="1076" y="242"/>
                </a:moveTo>
                <a:cubicBezTo>
                  <a:pt x="1072" y="249"/>
                  <a:pt x="1072" y="249"/>
                  <a:pt x="1072" y="249"/>
                </a:cubicBezTo>
                <a:cubicBezTo>
                  <a:pt x="1072" y="242"/>
                  <a:pt x="1072" y="242"/>
                  <a:pt x="1072" y="242"/>
                </a:cubicBezTo>
                <a:cubicBezTo>
                  <a:pt x="1066" y="208"/>
                  <a:pt x="1066" y="208"/>
                  <a:pt x="1066" y="208"/>
                </a:cubicBezTo>
                <a:cubicBezTo>
                  <a:pt x="1050" y="208"/>
                  <a:pt x="1050" y="208"/>
                  <a:pt x="1050" y="208"/>
                </a:cubicBezTo>
                <a:cubicBezTo>
                  <a:pt x="1049" y="211"/>
                  <a:pt x="1049" y="211"/>
                  <a:pt x="1049" y="211"/>
                </a:cubicBezTo>
                <a:cubicBezTo>
                  <a:pt x="1056" y="212"/>
                  <a:pt x="1056" y="212"/>
                  <a:pt x="1056" y="212"/>
                </a:cubicBezTo>
                <a:cubicBezTo>
                  <a:pt x="1045" y="256"/>
                  <a:pt x="1045" y="256"/>
                  <a:pt x="1045" y="256"/>
                </a:cubicBezTo>
                <a:cubicBezTo>
                  <a:pt x="1039" y="257"/>
                  <a:pt x="1039" y="257"/>
                  <a:pt x="1039" y="257"/>
                </a:cubicBezTo>
                <a:cubicBezTo>
                  <a:pt x="1039" y="260"/>
                  <a:pt x="1039" y="260"/>
                  <a:pt x="1039" y="260"/>
                </a:cubicBezTo>
                <a:cubicBezTo>
                  <a:pt x="1057" y="260"/>
                  <a:pt x="1057" y="260"/>
                  <a:pt x="1057" y="260"/>
                </a:cubicBezTo>
                <a:cubicBezTo>
                  <a:pt x="1057" y="257"/>
                  <a:pt x="1057" y="257"/>
                  <a:pt x="1057" y="257"/>
                </a:cubicBezTo>
                <a:cubicBezTo>
                  <a:pt x="1050" y="256"/>
                  <a:pt x="1050" y="256"/>
                  <a:pt x="1050" y="256"/>
                </a:cubicBezTo>
                <a:cubicBezTo>
                  <a:pt x="1057" y="225"/>
                  <a:pt x="1057" y="225"/>
                  <a:pt x="1057" y="225"/>
                </a:cubicBezTo>
                <a:cubicBezTo>
                  <a:pt x="1060" y="211"/>
                  <a:pt x="1060" y="211"/>
                  <a:pt x="1060" y="211"/>
                </a:cubicBezTo>
                <a:cubicBezTo>
                  <a:pt x="1062" y="225"/>
                  <a:pt x="1062" y="225"/>
                  <a:pt x="1062" y="225"/>
                </a:cubicBezTo>
                <a:cubicBezTo>
                  <a:pt x="1068" y="261"/>
                  <a:pt x="1068" y="261"/>
                  <a:pt x="1068" y="261"/>
                </a:cubicBezTo>
                <a:cubicBezTo>
                  <a:pt x="1072" y="260"/>
                  <a:pt x="1072" y="260"/>
                  <a:pt x="1072" y="260"/>
                </a:cubicBezTo>
                <a:cubicBezTo>
                  <a:pt x="1088" y="224"/>
                  <a:pt x="1088" y="224"/>
                  <a:pt x="1088" y="224"/>
                </a:cubicBezTo>
                <a:cubicBezTo>
                  <a:pt x="1094" y="211"/>
                  <a:pt x="1094" y="211"/>
                  <a:pt x="1094" y="211"/>
                </a:cubicBezTo>
                <a:cubicBezTo>
                  <a:pt x="1093" y="225"/>
                  <a:pt x="1093" y="225"/>
                  <a:pt x="1093" y="225"/>
                </a:cubicBezTo>
                <a:cubicBezTo>
                  <a:pt x="1091" y="256"/>
                  <a:pt x="1091" y="256"/>
                  <a:pt x="1091" y="256"/>
                </a:cubicBezTo>
                <a:cubicBezTo>
                  <a:pt x="1085" y="257"/>
                  <a:pt x="1085" y="257"/>
                  <a:pt x="1085" y="257"/>
                </a:cubicBezTo>
                <a:cubicBezTo>
                  <a:pt x="1084" y="260"/>
                  <a:pt x="1084" y="260"/>
                  <a:pt x="1084" y="260"/>
                </a:cubicBezTo>
                <a:cubicBezTo>
                  <a:pt x="1104" y="260"/>
                  <a:pt x="1104" y="260"/>
                  <a:pt x="1104" y="260"/>
                </a:cubicBezTo>
                <a:cubicBezTo>
                  <a:pt x="1104" y="257"/>
                  <a:pt x="1104" y="257"/>
                  <a:pt x="1104" y="257"/>
                </a:cubicBezTo>
                <a:cubicBezTo>
                  <a:pt x="1098" y="256"/>
                  <a:pt x="1098" y="256"/>
                  <a:pt x="1098" y="256"/>
                </a:cubicBezTo>
                <a:cubicBezTo>
                  <a:pt x="1099" y="212"/>
                  <a:pt x="1099" y="212"/>
                  <a:pt x="1099" y="212"/>
                </a:cubicBezTo>
                <a:cubicBezTo>
                  <a:pt x="1106" y="211"/>
                  <a:pt x="1106" y="211"/>
                  <a:pt x="1106" y="211"/>
                </a:cubicBezTo>
                <a:cubicBezTo>
                  <a:pt x="1106" y="208"/>
                  <a:pt x="1106" y="208"/>
                  <a:pt x="1106" y="208"/>
                </a:cubicBezTo>
                <a:cubicBezTo>
                  <a:pt x="1091" y="208"/>
                  <a:pt x="1091" y="208"/>
                  <a:pt x="1091" y="208"/>
                </a:cubicBezTo>
                <a:cubicBezTo>
                  <a:pt x="1090" y="211"/>
                  <a:pt x="1087" y="217"/>
                  <a:pt x="1083" y="225"/>
                </a:cubicBezTo>
                <a:cubicBezTo>
                  <a:pt x="1079" y="233"/>
                  <a:pt x="1077" y="239"/>
                  <a:pt x="1076" y="242"/>
                </a:cubicBezTo>
                <a:close/>
                <a:moveTo>
                  <a:pt x="1138" y="253"/>
                </a:moveTo>
                <a:cubicBezTo>
                  <a:pt x="1136" y="251"/>
                  <a:pt x="1136" y="251"/>
                  <a:pt x="1136" y="251"/>
                </a:cubicBezTo>
                <a:cubicBezTo>
                  <a:pt x="1134" y="253"/>
                  <a:pt x="1133" y="254"/>
                  <a:pt x="1131" y="255"/>
                </a:cubicBezTo>
                <a:cubicBezTo>
                  <a:pt x="1129" y="256"/>
                  <a:pt x="1126" y="256"/>
                  <a:pt x="1124" y="256"/>
                </a:cubicBezTo>
                <a:cubicBezTo>
                  <a:pt x="1121" y="256"/>
                  <a:pt x="1119" y="255"/>
                  <a:pt x="1118" y="253"/>
                </a:cubicBezTo>
                <a:cubicBezTo>
                  <a:pt x="1117" y="250"/>
                  <a:pt x="1116" y="247"/>
                  <a:pt x="1116" y="244"/>
                </a:cubicBezTo>
                <a:cubicBezTo>
                  <a:pt x="1119" y="244"/>
                  <a:pt x="1123" y="244"/>
                  <a:pt x="1126" y="242"/>
                </a:cubicBezTo>
                <a:cubicBezTo>
                  <a:pt x="1130" y="241"/>
                  <a:pt x="1133" y="240"/>
                  <a:pt x="1136" y="237"/>
                </a:cubicBezTo>
                <a:cubicBezTo>
                  <a:pt x="1138" y="235"/>
                  <a:pt x="1140" y="232"/>
                  <a:pt x="1140" y="229"/>
                </a:cubicBezTo>
                <a:cubicBezTo>
                  <a:pt x="1140" y="226"/>
                  <a:pt x="1139" y="224"/>
                  <a:pt x="1137" y="223"/>
                </a:cubicBezTo>
                <a:cubicBezTo>
                  <a:pt x="1135" y="221"/>
                  <a:pt x="1133" y="220"/>
                  <a:pt x="1130" y="220"/>
                </a:cubicBezTo>
                <a:cubicBezTo>
                  <a:pt x="1126" y="220"/>
                  <a:pt x="1122" y="221"/>
                  <a:pt x="1119" y="224"/>
                </a:cubicBezTo>
                <a:cubicBezTo>
                  <a:pt x="1116" y="226"/>
                  <a:pt x="1114" y="229"/>
                  <a:pt x="1112" y="233"/>
                </a:cubicBezTo>
                <a:cubicBezTo>
                  <a:pt x="1110" y="237"/>
                  <a:pt x="1109" y="241"/>
                  <a:pt x="1109" y="246"/>
                </a:cubicBezTo>
                <a:cubicBezTo>
                  <a:pt x="1109" y="248"/>
                  <a:pt x="1110" y="251"/>
                  <a:pt x="1111" y="253"/>
                </a:cubicBezTo>
                <a:cubicBezTo>
                  <a:pt x="1111" y="255"/>
                  <a:pt x="1113" y="257"/>
                  <a:pt x="1115" y="259"/>
                </a:cubicBezTo>
                <a:cubicBezTo>
                  <a:pt x="1117" y="260"/>
                  <a:pt x="1120" y="261"/>
                  <a:pt x="1123" y="261"/>
                </a:cubicBezTo>
                <a:cubicBezTo>
                  <a:pt x="1126" y="261"/>
                  <a:pt x="1129" y="260"/>
                  <a:pt x="1132" y="258"/>
                </a:cubicBezTo>
                <a:cubicBezTo>
                  <a:pt x="1135" y="257"/>
                  <a:pt x="1136" y="255"/>
                  <a:pt x="1138" y="253"/>
                </a:cubicBezTo>
                <a:close/>
                <a:moveTo>
                  <a:pt x="1128" y="224"/>
                </a:moveTo>
                <a:cubicBezTo>
                  <a:pt x="1130" y="224"/>
                  <a:pt x="1131" y="224"/>
                  <a:pt x="1132" y="225"/>
                </a:cubicBezTo>
                <a:cubicBezTo>
                  <a:pt x="1132" y="226"/>
                  <a:pt x="1133" y="228"/>
                  <a:pt x="1133" y="229"/>
                </a:cubicBezTo>
                <a:cubicBezTo>
                  <a:pt x="1133" y="232"/>
                  <a:pt x="1132" y="234"/>
                  <a:pt x="1130" y="235"/>
                </a:cubicBezTo>
                <a:cubicBezTo>
                  <a:pt x="1129" y="237"/>
                  <a:pt x="1126" y="238"/>
                  <a:pt x="1124" y="239"/>
                </a:cubicBezTo>
                <a:cubicBezTo>
                  <a:pt x="1121" y="240"/>
                  <a:pt x="1119" y="241"/>
                  <a:pt x="1116" y="241"/>
                </a:cubicBezTo>
                <a:cubicBezTo>
                  <a:pt x="1117" y="238"/>
                  <a:pt x="1117" y="236"/>
                  <a:pt x="1118" y="233"/>
                </a:cubicBezTo>
                <a:cubicBezTo>
                  <a:pt x="1119" y="230"/>
                  <a:pt x="1121" y="228"/>
                  <a:pt x="1122" y="226"/>
                </a:cubicBezTo>
                <a:cubicBezTo>
                  <a:pt x="1124" y="225"/>
                  <a:pt x="1126" y="224"/>
                  <a:pt x="1128" y="224"/>
                </a:cubicBezTo>
                <a:close/>
                <a:moveTo>
                  <a:pt x="1175" y="254"/>
                </a:moveTo>
                <a:cubicBezTo>
                  <a:pt x="1182" y="204"/>
                  <a:pt x="1182" y="204"/>
                  <a:pt x="1182" y="204"/>
                </a:cubicBezTo>
                <a:cubicBezTo>
                  <a:pt x="1181" y="204"/>
                  <a:pt x="1181" y="204"/>
                  <a:pt x="1181" y="204"/>
                </a:cubicBezTo>
                <a:cubicBezTo>
                  <a:pt x="1171" y="205"/>
                  <a:pt x="1171" y="205"/>
                  <a:pt x="1171" y="205"/>
                </a:cubicBezTo>
                <a:cubicBezTo>
                  <a:pt x="1170" y="207"/>
                  <a:pt x="1170" y="207"/>
                  <a:pt x="1170" y="207"/>
                </a:cubicBezTo>
                <a:cubicBezTo>
                  <a:pt x="1175" y="208"/>
                  <a:pt x="1175" y="208"/>
                  <a:pt x="1175" y="208"/>
                </a:cubicBezTo>
                <a:cubicBezTo>
                  <a:pt x="1173" y="221"/>
                  <a:pt x="1173" y="221"/>
                  <a:pt x="1173" y="221"/>
                </a:cubicBezTo>
                <a:cubicBezTo>
                  <a:pt x="1171" y="220"/>
                  <a:pt x="1169" y="220"/>
                  <a:pt x="1168" y="220"/>
                </a:cubicBezTo>
                <a:cubicBezTo>
                  <a:pt x="1163" y="220"/>
                  <a:pt x="1159" y="222"/>
                  <a:pt x="1156" y="224"/>
                </a:cubicBezTo>
                <a:cubicBezTo>
                  <a:pt x="1152" y="227"/>
                  <a:pt x="1150" y="230"/>
                  <a:pt x="1148" y="234"/>
                </a:cubicBezTo>
                <a:cubicBezTo>
                  <a:pt x="1146" y="238"/>
                  <a:pt x="1145" y="242"/>
                  <a:pt x="1145" y="246"/>
                </a:cubicBezTo>
                <a:cubicBezTo>
                  <a:pt x="1145" y="250"/>
                  <a:pt x="1146" y="254"/>
                  <a:pt x="1148" y="257"/>
                </a:cubicBezTo>
                <a:cubicBezTo>
                  <a:pt x="1150" y="259"/>
                  <a:pt x="1153" y="261"/>
                  <a:pt x="1157" y="261"/>
                </a:cubicBezTo>
                <a:cubicBezTo>
                  <a:pt x="1159" y="261"/>
                  <a:pt x="1162" y="260"/>
                  <a:pt x="1163" y="259"/>
                </a:cubicBezTo>
                <a:cubicBezTo>
                  <a:pt x="1165" y="258"/>
                  <a:pt x="1167" y="256"/>
                  <a:pt x="1168" y="255"/>
                </a:cubicBezTo>
                <a:cubicBezTo>
                  <a:pt x="1168" y="256"/>
                  <a:pt x="1168" y="256"/>
                  <a:pt x="1168" y="256"/>
                </a:cubicBezTo>
                <a:cubicBezTo>
                  <a:pt x="1168" y="259"/>
                  <a:pt x="1170" y="261"/>
                  <a:pt x="1173" y="261"/>
                </a:cubicBezTo>
                <a:cubicBezTo>
                  <a:pt x="1174" y="261"/>
                  <a:pt x="1176" y="260"/>
                  <a:pt x="1177" y="259"/>
                </a:cubicBezTo>
                <a:cubicBezTo>
                  <a:pt x="1178" y="258"/>
                  <a:pt x="1179" y="257"/>
                  <a:pt x="1180" y="256"/>
                </a:cubicBezTo>
                <a:cubicBezTo>
                  <a:pt x="1179" y="255"/>
                  <a:pt x="1179" y="255"/>
                  <a:pt x="1179" y="255"/>
                </a:cubicBezTo>
                <a:cubicBezTo>
                  <a:pt x="1178" y="256"/>
                  <a:pt x="1177" y="256"/>
                  <a:pt x="1176" y="256"/>
                </a:cubicBezTo>
                <a:cubicBezTo>
                  <a:pt x="1175" y="256"/>
                  <a:pt x="1175" y="256"/>
                  <a:pt x="1175" y="255"/>
                </a:cubicBezTo>
                <a:cubicBezTo>
                  <a:pt x="1175" y="254"/>
                  <a:pt x="1175" y="254"/>
                  <a:pt x="1175" y="254"/>
                </a:cubicBezTo>
                <a:close/>
                <a:moveTo>
                  <a:pt x="1172" y="225"/>
                </a:moveTo>
                <a:cubicBezTo>
                  <a:pt x="1169" y="250"/>
                  <a:pt x="1169" y="250"/>
                  <a:pt x="1169" y="250"/>
                </a:cubicBezTo>
                <a:cubicBezTo>
                  <a:pt x="1168" y="252"/>
                  <a:pt x="1166" y="253"/>
                  <a:pt x="1164" y="254"/>
                </a:cubicBezTo>
                <a:cubicBezTo>
                  <a:pt x="1163" y="256"/>
                  <a:pt x="1161" y="256"/>
                  <a:pt x="1159" y="256"/>
                </a:cubicBezTo>
                <a:cubicBezTo>
                  <a:pt x="1157" y="256"/>
                  <a:pt x="1155" y="255"/>
                  <a:pt x="1154" y="253"/>
                </a:cubicBezTo>
                <a:cubicBezTo>
                  <a:pt x="1153" y="252"/>
                  <a:pt x="1153" y="249"/>
                  <a:pt x="1153" y="246"/>
                </a:cubicBezTo>
                <a:cubicBezTo>
                  <a:pt x="1153" y="242"/>
                  <a:pt x="1153" y="239"/>
                  <a:pt x="1154" y="236"/>
                </a:cubicBezTo>
                <a:cubicBezTo>
                  <a:pt x="1155" y="232"/>
                  <a:pt x="1157" y="230"/>
                  <a:pt x="1159" y="227"/>
                </a:cubicBezTo>
                <a:cubicBezTo>
                  <a:pt x="1161" y="225"/>
                  <a:pt x="1164" y="224"/>
                  <a:pt x="1167" y="224"/>
                </a:cubicBezTo>
                <a:cubicBezTo>
                  <a:pt x="1169" y="224"/>
                  <a:pt x="1171" y="224"/>
                  <a:pt x="1172" y="225"/>
                </a:cubicBezTo>
                <a:close/>
                <a:moveTo>
                  <a:pt x="1198" y="254"/>
                </a:moveTo>
                <a:cubicBezTo>
                  <a:pt x="1202" y="221"/>
                  <a:pt x="1202" y="221"/>
                  <a:pt x="1202" y="221"/>
                </a:cubicBezTo>
                <a:cubicBezTo>
                  <a:pt x="1201" y="220"/>
                  <a:pt x="1201" y="220"/>
                  <a:pt x="1201" y="220"/>
                </a:cubicBezTo>
                <a:cubicBezTo>
                  <a:pt x="1191" y="222"/>
                  <a:pt x="1191" y="222"/>
                  <a:pt x="1191" y="222"/>
                </a:cubicBezTo>
                <a:cubicBezTo>
                  <a:pt x="1190" y="224"/>
                  <a:pt x="1190" y="224"/>
                  <a:pt x="1190" y="224"/>
                </a:cubicBezTo>
                <a:cubicBezTo>
                  <a:pt x="1195" y="226"/>
                  <a:pt x="1195" y="226"/>
                  <a:pt x="1195" y="226"/>
                </a:cubicBezTo>
                <a:cubicBezTo>
                  <a:pt x="1194" y="233"/>
                  <a:pt x="1193" y="239"/>
                  <a:pt x="1192" y="243"/>
                </a:cubicBezTo>
                <a:cubicBezTo>
                  <a:pt x="1191" y="251"/>
                  <a:pt x="1191" y="255"/>
                  <a:pt x="1191" y="256"/>
                </a:cubicBezTo>
                <a:cubicBezTo>
                  <a:pt x="1190" y="258"/>
                  <a:pt x="1191" y="259"/>
                  <a:pt x="1192" y="260"/>
                </a:cubicBezTo>
                <a:cubicBezTo>
                  <a:pt x="1192" y="260"/>
                  <a:pt x="1194" y="261"/>
                  <a:pt x="1195" y="261"/>
                </a:cubicBezTo>
                <a:cubicBezTo>
                  <a:pt x="1197" y="261"/>
                  <a:pt x="1199" y="260"/>
                  <a:pt x="1200" y="259"/>
                </a:cubicBezTo>
                <a:cubicBezTo>
                  <a:pt x="1202" y="258"/>
                  <a:pt x="1203" y="257"/>
                  <a:pt x="1203" y="256"/>
                </a:cubicBezTo>
                <a:cubicBezTo>
                  <a:pt x="1202" y="254"/>
                  <a:pt x="1202" y="254"/>
                  <a:pt x="1202" y="254"/>
                </a:cubicBezTo>
                <a:cubicBezTo>
                  <a:pt x="1202" y="255"/>
                  <a:pt x="1201" y="256"/>
                  <a:pt x="1200" y="256"/>
                </a:cubicBezTo>
                <a:cubicBezTo>
                  <a:pt x="1200" y="256"/>
                  <a:pt x="1199" y="256"/>
                  <a:pt x="1199" y="256"/>
                </a:cubicBezTo>
                <a:cubicBezTo>
                  <a:pt x="1198" y="256"/>
                  <a:pt x="1198" y="256"/>
                  <a:pt x="1198" y="256"/>
                </a:cubicBezTo>
                <a:cubicBezTo>
                  <a:pt x="1198" y="256"/>
                  <a:pt x="1198" y="255"/>
                  <a:pt x="1198" y="255"/>
                </a:cubicBezTo>
                <a:lnTo>
                  <a:pt x="1198" y="254"/>
                </a:lnTo>
                <a:close/>
                <a:moveTo>
                  <a:pt x="1200" y="213"/>
                </a:moveTo>
                <a:cubicBezTo>
                  <a:pt x="1201" y="213"/>
                  <a:pt x="1202" y="212"/>
                  <a:pt x="1203" y="211"/>
                </a:cubicBezTo>
                <a:cubicBezTo>
                  <a:pt x="1204" y="210"/>
                  <a:pt x="1205" y="209"/>
                  <a:pt x="1205" y="207"/>
                </a:cubicBezTo>
                <a:cubicBezTo>
                  <a:pt x="1205" y="206"/>
                  <a:pt x="1204" y="206"/>
                  <a:pt x="1204" y="205"/>
                </a:cubicBezTo>
                <a:cubicBezTo>
                  <a:pt x="1203" y="204"/>
                  <a:pt x="1202" y="204"/>
                  <a:pt x="1201" y="204"/>
                </a:cubicBezTo>
                <a:cubicBezTo>
                  <a:pt x="1200" y="204"/>
                  <a:pt x="1198" y="204"/>
                  <a:pt x="1198" y="205"/>
                </a:cubicBezTo>
                <a:cubicBezTo>
                  <a:pt x="1197" y="206"/>
                  <a:pt x="1196" y="207"/>
                  <a:pt x="1196" y="209"/>
                </a:cubicBezTo>
                <a:cubicBezTo>
                  <a:pt x="1196" y="210"/>
                  <a:pt x="1197" y="211"/>
                  <a:pt x="1197" y="212"/>
                </a:cubicBezTo>
                <a:cubicBezTo>
                  <a:pt x="1198" y="212"/>
                  <a:pt x="1199" y="213"/>
                  <a:pt x="1200" y="213"/>
                </a:cubicBezTo>
                <a:close/>
                <a:moveTo>
                  <a:pt x="1237" y="228"/>
                </a:moveTo>
                <a:cubicBezTo>
                  <a:pt x="1238" y="229"/>
                  <a:pt x="1238" y="229"/>
                  <a:pt x="1238" y="229"/>
                </a:cubicBezTo>
                <a:cubicBezTo>
                  <a:pt x="1240" y="222"/>
                  <a:pt x="1240" y="222"/>
                  <a:pt x="1240" y="222"/>
                </a:cubicBezTo>
                <a:cubicBezTo>
                  <a:pt x="1239" y="221"/>
                  <a:pt x="1238" y="221"/>
                  <a:pt x="1237" y="221"/>
                </a:cubicBezTo>
                <a:cubicBezTo>
                  <a:pt x="1235" y="220"/>
                  <a:pt x="1234" y="220"/>
                  <a:pt x="1232" y="220"/>
                </a:cubicBezTo>
                <a:cubicBezTo>
                  <a:pt x="1228" y="220"/>
                  <a:pt x="1224" y="221"/>
                  <a:pt x="1221" y="224"/>
                </a:cubicBezTo>
                <a:cubicBezTo>
                  <a:pt x="1218" y="227"/>
                  <a:pt x="1216" y="230"/>
                  <a:pt x="1214" y="234"/>
                </a:cubicBezTo>
                <a:cubicBezTo>
                  <a:pt x="1213" y="237"/>
                  <a:pt x="1212" y="241"/>
                  <a:pt x="1212" y="245"/>
                </a:cubicBezTo>
                <a:cubicBezTo>
                  <a:pt x="1212" y="250"/>
                  <a:pt x="1213" y="254"/>
                  <a:pt x="1215" y="257"/>
                </a:cubicBezTo>
                <a:cubicBezTo>
                  <a:pt x="1217" y="259"/>
                  <a:pt x="1220" y="261"/>
                  <a:pt x="1224" y="261"/>
                </a:cubicBezTo>
                <a:cubicBezTo>
                  <a:pt x="1227" y="261"/>
                  <a:pt x="1230" y="260"/>
                  <a:pt x="1232" y="259"/>
                </a:cubicBezTo>
                <a:cubicBezTo>
                  <a:pt x="1235" y="257"/>
                  <a:pt x="1236" y="256"/>
                  <a:pt x="1238" y="254"/>
                </a:cubicBezTo>
                <a:cubicBezTo>
                  <a:pt x="1236" y="252"/>
                  <a:pt x="1236" y="252"/>
                  <a:pt x="1236" y="252"/>
                </a:cubicBezTo>
                <a:cubicBezTo>
                  <a:pt x="1235" y="253"/>
                  <a:pt x="1233" y="254"/>
                  <a:pt x="1232" y="255"/>
                </a:cubicBezTo>
                <a:cubicBezTo>
                  <a:pt x="1230" y="256"/>
                  <a:pt x="1229" y="256"/>
                  <a:pt x="1227" y="256"/>
                </a:cubicBezTo>
                <a:cubicBezTo>
                  <a:pt x="1224" y="256"/>
                  <a:pt x="1222" y="255"/>
                  <a:pt x="1221" y="253"/>
                </a:cubicBezTo>
                <a:cubicBezTo>
                  <a:pt x="1220" y="251"/>
                  <a:pt x="1219" y="248"/>
                  <a:pt x="1219" y="244"/>
                </a:cubicBezTo>
                <a:cubicBezTo>
                  <a:pt x="1219" y="240"/>
                  <a:pt x="1219" y="237"/>
                  <a:pt x="1221" y="234"/>
                </a:cubicBezTo>
                <a:cubicBezTo>
                  <a:pt x="1222" y="231"/>
                  <a:pt x="1223" y="229"/>
                  <a:pt x="1225" y="227"/>
                </a:cubicBezTo>
                <a:cubicBezTo>
                  <a:pt x="1227" y="225"/>
                  <a:pt x="1229" y="225"/>
                  <a:pt x="1231" y="225"/>
                </a:cubicBezTo>
                <a:cubicBezTo>
                  <a:pt x="1232" y="225"/>
                  <a:pt x="1235" y="226"/>
                  <a:pt x="1237" y="228"/>
                </a:cubicBezTo>
                <a:close/>
                <a:moveTo>
                  <a:pt x="1255" y="254"/>
                </a:moveTo>
                <a:cubicBezTo>
                  <a:pt x="1260" y="221"/>
                  <a:pt x="1260" y="221"/>
                  <a:pt x="1260" y="221"/>
                </a:cubicBezTo>
                <a:cubicBezTo>
                  <a:pt x="1259" y="220"/>
                  <a:pt x="1259" y="220"/>
                  <a:pt x="1259" y="220"/>
                </a:cubicBezTo>
                <a:cubicBezTo>
                  <a:pt x="1249" y="222"/>
                  <a:pt x="1249" y="222"/>
                  <a:pt x="1249" y="222"/>
                </a:cubicBezTo>
                <a:cubicBezTo>
                  <a:pt x="1248" y="224"/>
                  <a:pt x="1248" y="224"/>
                  <a:pt x="1248" y="224"/>
                </a:cubicBezTo>
                <a:cubicBezTo>
                  <a:pt x="1253" y="226"/>
                  <a:pt x="1253" y="226"/>
                  <a:pt x="1253" y="226"/>
                </a:cubicBezTo>
                <a:cubicBezTo>
                  <a:pt x="1252" y="233"/>
                  <a:pt x="1251" y="239"/>
                  <a:pt x="1250" y="243"/>
                </a:cubicBezTo>
                <a:cubicBezTo>
                  <a:pt x="1249" y="251"/>
                  <a:pt x="1248" y="255"/>
                  <a:pt x="1248" y="256"/>
                </a:cubicBezTo>
                <a:cubicBezTo>
                  <a:pt x="1248" y="258"/>
                  <a:pt x="1249" y="259"/>
                  <a:pt x="1249" y="260"/>
                </a:cubicBezTo>
                <a:cubicBezTo>
                  <a:pt x="1250" y="260"/>
                  <a:pt x="1251" y="261"/>
                  <a:pt x="1253" y="261"/>
                </a:cubicBezTo>
                <a:cubicBezTo>
                  <a:pt x="1255" y="261"/>
                  <a:pt x="1256" y="260"/>
                  <a:pt x="1258" y="259"/>
                </a:cubicBezTo>
                <a:cubicBezTo>
                  <a:pt x="1259" y="258"/>
                  <a:pt x="1260" y="257"/>
                  <a:pt x="1261" y="256"/>
                </a:cubicBezTo>
                <a:cubicBezTo>
                  <a:pt x="1260" y="254"/>
                  <a:pt x="1260" y="254"/>
                  <a:pt x="1260" y="254"/>
                </a:cubicBezTo>
                <a:cubicBezTo>
                  <a:pt x="1259" y="255"/>
                  <a:pt x="1259" y="256"/>
                  <a:pt x="1258" y="256"/>
                </a:cubicBezTo>
                <a:cubicBezTo>
                  <a:pt x="1258" y="256"/>
                  <a:pt x="1257" y="256"/>
                  <a:pt x="1256" y="256"/>
                </a:cubicBezTo>
                <a:cubicBezTo>
                  <a:pt x="1256" y="256"/>
                  <a:pt x="1256" y="256"/>
                  <a:pt x="1256" y="256"/>
                </a:cubicBezTo>
                <a:cubicBezTo>
                  <a:pt x="1255" y="256"/>
                  <a:pt x="1255" y="255"/>
                  <a:pt x="1255" y="255"/>
                </a:cubicBezTo>
                <a:lnTo>
                  <a:pt x="1255" y="254"/>
                </a:lnTo>
                <a:close/>
                <a:moveTo>
                  <a:pt x="1258" y="213"/>
                </a:moveTo>
                <a:cubicBezTo>
                  <a:pt x="1259" y="213"/>
                  <a:pt x="1260" y="212"/>
                  <a:pt x="1261" y="211"/>
                </a:cubicBezTo>
                <a:cubicBezTo>
                  <a:pt x="1262" y="210"/>
                  <a:pt x="1262" y="209"/>
                  <a:pt x="1262" y="207"/>
                </a:cubicBezTo>
                <a:cubicBezTo>
                  <a:pt x="1262" y="206"/>
                  <a:pt x="1262" y="206"/>
                  <a:pt x="1261" y="205"/>
                </a:cubicBezTo>
                <a:cubicBezTo>
                  <a:pt x="1261" y="204"/>
                  <a:pt x="1260" y="204"/>
                  <a:pt x="1259" y="204"/>
                </a:cubicBezTo>
                <a:cubicBezTo>
                  <a:pt x="1257" y="204"/>
                  <a:pt x="1256" y="204"/>
                  <a:pt x="1255" y="205"/>
                </a:cubicBezTo>
                <a:cubicBezTo>
                  <a:pt x="1254" y="206"/>
                  <a:pt x="1254" y="207"/>
                  <a:pt x="1254" y="209"/>
                </a:cubicBezTo>
                <a:cubicBezTo>
                  <a:pt x="1254" y="210"/>
                  <a:pt x="1254" y="211"/>
                  <a:pt x="1255" y="212"/>
                </a:cubicBezTo>
                <a:cubicBezTo>
                  <a:pt x="1256" y="212"/>
                  <a:pt x="1257" y="213"/>
                  <a:pt x="1258" y="213"/>
                </a:cubicBezTo>
                <a:close/>
                <a:moveTo>
                  <a:pt x="1282" y="229"/>
                </a:moveTo>
                <a:cubicBezTo>
                  <a:pt x="1283" y="221"/>
                  <a:pt x="1283" y="221"/>
                  <a:pt x="1283" y="221"/>
                </a:cubicBezTo>
                <a:cubicBezTo>
                  <a:pt x="1281" y="220"/>
                  <a:pt x="1281" y="220"/>
                  <a:pt x="1281" y="220"/>
                </a:cubicBezTo>
                <a:cubicBezTo>
                  <a:pt x="1273" y="222"/>
                  <a:pt x="1273" y="222"/>
                  <a:pt x="1273" y="222"/>
                </a:cubicBezTo>
                <a:cubicBezTo>
                  <a:pt x="1272" y="224"/>
                  <a:pt x="1272" y="224"/>
                  <a:pt x="1272" y="224"/>
                </a:cubicBezTo>
                <a:cubicBezTo>
                  <a:pt x="1275" y="226"/>
                  <a:pt x="1275" y="226"/>
                  <a:pt x="1275" y="226"/>
                </a:cubicBezTo>
                <a:cubicBezTo>
                  <a:pt x="1271" y="260"/>
                  <a:pt x="1271" y="260"/>
                  <a:pt x="1271" y="260"/>
                </a:cubicBezTo>
                <a:cubicBezTo>
                  <a:pt x="1278" y="260"/>
                  <a:pt x="1278" y="260"/>
                  <a:pt x="1278" y="260"/>
                </a:cubicBezTo>
                <a:cubicBezTo>
                  <a:pt x="1281" y="235"/>
                  <a:pt x="1281" y="235"/>
                  <a:pt x="1281" y="235"/>
                </a:cubicBezTo>
                <a:cubicBezTo>
                  <a:pt x="1283" y="232"/>
                  <a:pt x="1285" y="230"/>
                  <a:pt x="1287" y="228"/>
                </a:cubicBezTo>
                <a:cubicBezTo>
                  <a:pt x="1289" y="226"/>
                  <a:pt x="1291" y="225"/>
                  <a:pt x="1293" y="225"/>
                </a:cubicBezTo>
                <a:cubicBezTo>
                  <a:pt x="1295" y="225"/>
                  <a:pt x="1296" y="226"/>
                  <a:pt x="1297" y="226"/>
                </a:cubicBezTo>
                <a:cubicBezTo>
                  <a:pt x="1297" y="227"/>
                  <a:pt x="1298" y="229"/>
                  <a:pt x="1298" y="231"/>
                </a:cubicBezTo>
                <a:cubicBezTo>
                  <a:pt x="1298" y="233"/>
                  <a:pt x="1297" y="234"/>
                  <a:pt x="1297" y="236"/>
                </a:cubicBezTo>
                <a:cubicBezTo>
                  <a:pt x="1297" y="238"/>
                  <a:pt x="1297" y="240"/>
                  <a:pt x="1296" y="243"/>
                </a:cubicBezTo>
                <a:cubicBezTo>
                  <a:pt x="1296" y="245"/>
                  <a:pt x="1296" y="245"/>
                  <a:pt x="1296" y="245"/>
                </a:cubicBezTo>
                <a:cubicBezTo>
                  <a:pt x="1295" y="248"/>
                  <a:pt x="1295" y="248"/>
                  <a:pt x="1295" y="248"/>
                </a:cubicBezTo>
                <a:cubicBezTo>
                  <a:pt x="1294" y="252"/>
                  <a:pt x="1294" y="255"/>
                  <a:pt x="1294" y="256"/>
                </a:cubicBezTo>
                <a:cubicBezTo>
                  <a:pt x="1294" y="259"/>
                  <a:pt x="1295" y="261"/>
                  <a:pt x="1298" y="261"/>
                </a:cubicBezTo>
                <a:cubicBezTo>
                  <a:pt x="1300" y="261"/>
                  <a:pt x="1301" y="260"/>
                  <a:pt x="1302" y="260"/>
                </a:cubicBezTo>
                <a:cubicBezTo>
                  <a:pt x="1303" y="259"/>
                  <a:pt x="1304" y="259"/>
                  <a:pt x="1305" y="258"/>
                </a:cubicBezTo>
                <a:cubicBezTo>
                  <a:pt x="1305" y="258"/>
                  <a:pt x="1306" y="257"/>
                  <a:pt x="1306" y="257"/>
                </a:cubicBezTo>
                <a:cubicBezTo>
                  <a:pt x="1305" y="255"/>
                  <a:pt x="1305" y="255"/>
                  <a:pt x="1305" y="255"/>
                </a:cubicBezTo>
                <a:cubicBezTo>
                  <a:pt x="1304" y="256"/>
                  <a:pt x="1303" y="256"/>
                  <a:pt x="1302" y="256"/>
                </a:cubicBezTo>
                <a:cubicBezTo>
                  <a:pt x="1301" y="256"/>
                  <a:pt x="1301" y="256"/>
                  <a:pt x="1301" y="255"/>
                </a:cubicBezTo>
                <a:cubicBezTo>
                  <a:pt x="1301" y="253"/>
                  <a:pt x="1301" y="250"/>
                  <a:pt x="1302" y="246"/>
                </a:cubicBezTo>
                <a:cubicBezTo>
                  <a:pt x="1303" y="243"/>
                  <a:pt x="1303" y="243"/>
                  <a:pt x="1303" y="243"/>
                </a:cubicBezTo>
                <a:cubicBezTo>
                  <a:pt x="1303" y="241"/>
                  <a:pt x="1303" y="241"/>
                  <a:pt x="1303" y="241"/>
                </a:cubicBezTo>
                <a:cubicBezTo>
                  <a:pt x="1304" y="236"/>
                  <a:pt x="1305" y="232"/>
                  <a:pt x="1305" y="230"/>
                </a:cubicBezTo>
                <a:cubicBezTo>
                  <a:pt x="1305" y="227"/>
                  <a:pt x="1304" y="224"/>
                  <a:pt x="1302" y="223"/>
                </a:cubicBezTo>
                <a:cubicBezTo>
                  <a:pt x="1301" y="221"/>
                  <a:pt x="1299" y="220"/>
                  <a:pt x="1296" y="220"/>
                </a:cubicBezTo>
                <a:cubicBezTo>
                  <a:pt x="1294" y="220"/>
                  <a:pt x="1291" y="221"/>
                  <a:pt x="1289" y="223"/>
                </a:cubicBezTo>
                <a:cubicBezTo>
                  <a:pt x="1286" y="224"/>
                  <a:pt x="1284" y="227"/>
                  <a:pt x="1282" y="229"/>
                </a:cubicBezTo>
                <a:close/>
                <a:moveTo>
                  <a:pt x="1342" y="253"/>
                </a:moveTo>
                <a:cubicBezTo>
                  <a:pt x="1340" y="251"/>
                  <a:pt x="1340" y="251"/>
                  <a:pt x="1340" y="251"/>
                </a:cubicBezTo>
                <a:cubicBezTo>
                  <a:pt x="1339" y="253"/>
                  <a:pt x="1337" y="254"/>
                  <a:pt x="1335" y="255"/>
                </a:cubicBezTo>
                <a:cubicBezTo>
                  <a:pt x="1333" y="256"/>
                  <a:pt x="1331" y="256"/>
                  <a:pt x="1329" y="256"/>
                </a:cubicBezTo>
                <a:cubicBezTo>
                  <a:pt x="1326" y="256"/>
                  <a:pt x="1323" y="255"/>
                  <a:pt x="1322" y="253"/>
                </a:cubicBezTo>
                <a:cubicBezTo>
                  <a:pt x="1321" y="250"/>
                  <a:pt x="1320" y="247"/>
                  <a:pt x="1320" y="244"/>
                </a:cubicBezTo>
                <a:cubicBezTo>
                  <a:pt x="1323" y="244"/>
                  <a:pt x="1327" y="244"/>
                  <a:pt x="1330" y="242"/>
                </a:cubicBezTo>
                <a:cubicBezTo>
                  <a:pt x="1334" y="241"/>
                  <a:pt x="1337" y="240"/>
                  <a:pt x="1340" y="237"/>
                </a:cubicBezTo>
                <a:cubicBezTo>
                  <a:pt x="1342" y="235"/>
                  <a:pt x="1344" y="232"/>
                  <a:pt x="1344" y="229"/>
                </a:cubicBezTo>
                <a:cubicBezTo>
                  <a:pt x="1344" y="226"/>
                  <a:pt x="1343" y="224"/>
                  <a:pt x="1341" y="223"/>
                </a:cubicBezTo>
                <a:cubicBezTo>
                  <a:pt x="1340" y="221"/>
                  <a:pt x="1337" y="220"/>
                  <a:pt x="1334" y="220"/>
                </a:cubicBezTo>
                <a:cubicBezTo>
                  <a:pt x="1330" y="220"/>
                  <a:pt x="1326" y="221"/>
                  <a:pt x="1323" y="224"/>
                </a:cubicBezTo>
                <a:cubicBezTo>
                  <a:pt x="1320" y="226"/>
                  <a:pt x="1318" y="229"/>
                  <a:pt x="1316" y="233"/>
                </a:cubicBezTo>
                <a:cubicBezTo>
                  <a:pt x="1314" y="237"/>
                  <a:pt x="1313" y="241"/>
                  <a:pt x="1313" y="246"/>
                </a:cubicBezTo>
                <a:cubicBezTo>
                  <a:pt x="1313" y="248"/>
                  <a:pt x="1314" y="251"/>
                  <a:pt x="1315" y="253"/>
                </a:cubicBezTo>
                <a:cubicBezTo>
                  <a:pt x="1316" y="255"/>
                  <a:pt x="1317" y="257"/>
                  <a:pt x="1319" y="259"/>
                </a:cubicBezTo>
                <a:cubicBezTo>
                  <a:pt x="1321" y="260"/>
                  <a:pt x="1324" y="261"/>
                  <a:pt x="1327" y="261"/>
                </a:cubicBezTo>
                <a:cubicBezTo>
                  <a:pt x="1330" y="261"/>
                  <a:pt x="1333" y="260"/>
                  <a:pt x="1336" y="258"/>
                </a:cubicBezTo>
                <a:cubicBezTo>
                  <a:pt x="1339" y="257"/>
                  <a:pt x="1341" y="255"/>
                  <a:pt x="1342" y="253"/>
                </a:cubicBezTo>
                <a:close/>
                <a:moveTo>
                  <a:pt x="1332" y="224"/>
                </a:moveTo>
                <a:cubicBezTo>
                  <a:pt x="1334" y="224"/>
                  <a:pt x="1335" y="224"/>
                  <a:pt x="1336" y="225"/>
                </a:cubicBezTo>
                <a:cubicBezTo>
                  <a:pt x="1337" y="226"/>
                  <a:pt x="1337" y="228"/>
                  <a:pt x="1337" y="229"/>
                </a:cubicBezTo>
                <a:cubicBezTo>
                  <a:pt x="1337" y="232"/>
                  <a:pt x="1336" y="234"/>
                  <a:pt x="1334" y="235"/>
                </a:cubicBezTo>
                <a:cubicBezTo>
                  <a:pt x="1333" y="237"/>
                  <a:pt x="1331" y="238"/>
                  <a:pt x="1328" y="239"/>
                </a:cubicBezTo>
                <a:cubicBezTo>
                  <a:pt x="1325" y="240"/>
                  <a:pt x="1323" y="241"/>
                  <a:pt x="1321" y="241"/>
                </a:cubicBezTo>
                <a:cubicBezTo>
                  <a:pt x="1321" y="238"/>
                  <a:pt x="1321" y="236"/>
                  <a:pt x="1322" y="233"/>
                </a:cubicBezTo>
                <a:cubicBezTo>
                  <a:pt x="1323" y="230"/>
                  <a:pt x="1325" y="228"/>
                  <a:pt x="1326" y="226"/>
                </a:cubicBezTo>
                <a:cubicBezTo>
                  <a:pt x="1328" y="225"/>
                  <a:pt x="1330" y="224"/>
                  <a:pt x="1332" y="2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CA018DF-7EFB-4D08-89D5-E61FB47F42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96940" y="4886689"/>
            <a:ext cx="2416810" cy="117148"/>
          </a:xfrm>
        </p:spPr>
        <p:txBody>
          <a:bodyPr wrap="square">
            <a:spAutoFit/>
          </a:bodyPr>
          <a:lstStyle>
            <a:lvl1pPr marL="0" indent="0">
              <a:buNone/>
              <a:defRPr sz="750" cap="all" spc="11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283058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- Deep Blue">
    <p:bg>
      <p:bgPr>
        <a:solidFill>
          <a:srgbClr val="3154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405556"/>
            <a:ext cx="3596054" cy="1772693"/>
          </a:xfrm>
        </p:spPr>
        <p:txBody>
          <a:bodyPr anchor="t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319619" y="1143027"/>
            <a:ext cx="1160585" cy="936923"/>
          </a:xfrm>
        </p:spPr>
        <p:txBody>
          <a:bodyPr>
            <a:noAutofit/>
          </a:bodyPr>
          <a:lstStyle>
            <a:lvl1pPr marL="0" indent="0" algn="r">
              <a:buNone/>
              <a:defRPr sz="6000">
                <a:solidFill>
                  <a:srgbClr val="B6BDBD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XX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113BA2E-092B-4BF2-8FB1-0AAC0955C2B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73563" y="1404938"/>
            <a:ext cx="3087687" cy="3738562"/>
          </a:xfrm>
          <a:solidFill>
            <a:schemeClr val="bg2">
              <a:lumMod val="90000"/>
            </a:schemeClr>
          </a:solidFill>
        </p:spPr>
        <p:txBody>
          <a:bodyPr tIns="5486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D8F21E1D-5F95-4EE3-B551-B64B1E8EA4B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5300" y="477933"/>
            <a:ext cx="2416810" cy="124906"/>
          </a:xfrm>
        </p:spPr>
        <p:txBody>
          <a:bodyPr wrap="square">
            <a:spAutoFit/>
          </a:bodyPr>
          <a:lstStyle>
            <a:lvl1pPr marL="0" indent="0">
              <a:buNone/>
              <a:defRPr sz="800" cap="all" spc="11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7768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B92FFCA-85D1-4CA5-A797-87F6F998E1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2497015"/>
          </a:xfrm>
          <a:solidFill>
            <a:schemeClr val="bg2">
              <a:lumMod val="90000"/>
            </a:schemeClr>
          </a:solidFill>
        </p:spPr>
        <p:txBody>
          <a:bodyPr lIns="274320" tIns="18288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1E953C3-1002-4E09-BA10-86FC589FF3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675" y="427237"/>
            <a:ext cx="8247086" cy="4286250"/>
          </a:xfrm>
          <a:solidFill>
            <a:schemeClr val="bg2"/>
          </a:solidFill>
        </p:spPr>
        <p:txBody>
          <a:bodyPr lIns="1097280" tIns="1005840" rIns="1097280" bIns="45720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31520" y="3305267"/>
            <a:ext cx="7918450" cy="633687"/>
          </a:xfrm>
        </p:spPr>
        <p:txBody>
          <a:bodyPr/>
          <a:lstStyle>
            <a:lvl1pPr marL="0" indent="0" algn="ctr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B4A3CA8-0675-4C7A-87AF-4DB85AF9EED9}"/>
              </a:ext>
            </a:extLst>
          </p:cNvPr>
          <p:cNvCxnSpPr>
            <a:cxnSpLocks/>
          </p:cNvCxnSpPr>
          <p:nvPr userDrawn="1"/>
        </p:nvCxnSpPr>
        <p:spPr>
          <a:xfrm>
            <a:off x="4456674" y="2955534"/>
            <a:ext cx="31344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75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2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789" y="1817688"/>
            <a:ext cx="3607288" cy="27915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A822995-1844-4B85-89FD-F70A7096EEB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439255" y="1817688"/>
            <a:ext cx="3607288" cy="27915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13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789" y="1817688"/>
            <a:ext cx="2359554" cy="27915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A822995-1844-4B85-89FD-F70A7096EEB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74357" y="1817688"/>
            <a:ext cx="2359554" cy="27915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E843150-ADE4-4964-8B5C-777665BC9CF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052925" y="1817688"/>
            <a:ext cx="2359554" cy="27915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421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95450"/>
            <a:ext cx="7201862" cy="2913827"/>
          </a:xfrm>
        </p:spPr>
        <p:txBody>
          <a:bodyPr/>
          <a:lstStyle>
            <a:lvl1pPr marL="173038" indent="-173038">
              <a:lnSpc>
                <a:spcPct val="100000"/>
              </a:lnSpc>
              <a:spcBef>
                <a:spcPts val="600"/>
              </a:spcBef>
              <a:defRPr sz="1200"/>
            </a:lvl1pPr>
            <a:lvl2pPr marL="344488" indent="-171450">
              <a:lnSpc>
                <a:spcPct val="100000"/>
              </a:lnSpc>
              <a:spcBef>
                <a:spcPts val="300"/>
              </a:spcBef>
              <a:defRPr sz="1100"/>
            </a:lvl2pPr>
            <a:lvl3pPr marL="517525" indent="-173038">
              <a:lnSpc>
                <a:spcPct val="100000"/>
              </a:lnSpc>
              <a:spcBef>
                <a:spcPts val="300"/>
              </a:spcBef>
              <a:defRPr sz="1000"/>
            </a:lvl3pPr>
            <a:lvl4pPr marL="690563" indent="-173038">
              <a:lnSpc>
                <a:spcPct val="100000"/>
              </a:lnSpc>
              <a:spcBef>
                <a:spcPts val="300"/>
              </a:spcBef>
              <a:defRPr sz="900"/>
            </a:lvl4pPr>
            <a:lvl5pPr marL="854075" indent="-163513">
              <a:lnSpc>
                <a:spcPct val="100000"/>
              </a:lnSpc>
              <a:spcBef>
                <a:spcPts val="300"/>
              </a:spcBef>
              <a:defRPr sz="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79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95450"/>
            <a:ext cx="3611880" cy="2913827"/>
          </a:xfrm>
        </p:spPr>
        <p:txBody>
          <a:bodyPr/>
          <a:lstStyle>
            <a:lvl1pPr marL="173038" indent="-173038">
              <a:lnSpc>
                <a:spcPct val="100000"/>
              </a:lnSpc>
              <a:spcBef>
                <a:spcPts val="600"/>
              </a:spcBef>
              <a:defRPr sz="1200"/>
            </a:lvl1pPr>
            <a:lvl2pPr marL="344488" indent="-171450">
              <a:lnSpc>
                <a:spcPct val="100000"/>
              </a:lnSpc>
              <a:spcBef>
                <a:spcPts val="300"/>
              </a:spcBef>
              <a:defRPr sz="1100"/>
            </a:lvl2pPr>
            <a:lvl3pPr marL="517525" indent="-173038">
              <a:lnSpc>
                <a:spcPct val="100000"/>
              </a:lnSpc>
              <a:spcBef>
                <a:spcPts val="300"/>
              </a:spcBef>
              <a:defRPr sz="1000"/>
            </a:lvl3pPr>
            <a:lvl4pPr marL="690563" indent="-173038">
              <a:lnSpc>
                <a:spcPct val="100000"/>
              </a:lnSpc>
              <a:spcBef>
                <a:spcPts val="300"/>
              </a:spcBef>
              <a:defRPr sz="900"/>
            </a:lvl4pPr>
            <a:lvl5pPr marL="854075" indent="-163513">
              <a:lnSpc>
                <a:spcPct val="100000"/>
              </a:lnSpc>
              <a:spcBef>
                <a:spcPts val="300"/>
              </a:spcBef>
              <a:defRPr sz="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CECDB5-813F-44A7-A308-C2E59BAB215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428564" y="1695450"/>
            <a:ext cx="3611880" cy="2913827"/>
          </a:xfrm>
        </p:spPr>
        <p:txBody>
          <a:bodyPr/>
          <a:lstStyle>
            <a:lvl1pPr marL="173038" indent="-173038">
              <a:lnSpc>
                <a:spcPct val="100000"/>
              </a:lnSpc>
              <a:spcBef>
                <a:spcPts val="600"/>
              </a:spcBef>
              <a:defRPr sz="1200"/>
            </a:lvl1pPr>
            <a:lvl2pPr marL="344488" indent="-171450">
              <a:lnSpc>
                <a:spcPct val="100000"/>
              </a:lnSpc>
              <a:spcBef>
                <a:spcPts val="300"/>
              </a:spcBef>
              <a:defRPr sz="1100"/>
            </a:lvl2pPr>
            <a:lvl3pPr marL="517525" indent="-173038">
              <a:lnSpc>
                <a:spcPct val="100000"/>
              </a:lnSpc>
              <a:spcBef>
                <a:spcPts val="300"/>
              </a:spcBef>
              <a:defRPr sz="1000"/>
            </a:lvl3pPr>
            <a:lvl4pPr marL="690563" indent="-173038">
              <a:lnSpc>
                <a:spcPct val="100000"/>
              </a:lnSpc>
              <a:spcBef>
                <a:spcPts val="300"/>
              </a:spcBef>
              <a:defRPr sz="900"/>
            </a:lvl4pPr>
            <a:lvl5pPr marL="854075" indent="-163513">
              <a:lnSpc>
                <a:spcPct val="100000"/>
              </a:lnSpc>
              <a:spcBef>
                <a:spcPts val="300"/>
              </a:spcBef>
              <a:defRPr sz="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0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7205" y="327660"/>
            <a:ext cx="7201864" cy="6440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449092"/>
            <a:ext cx="7201864" cy="29291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11490" y="4831087"/>
            <a:ext cx="300989" cy="1461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50">
                <a:solidFill>
                  <a:srgbClr val="7F7F7F"/>
                </a:solidFill>
              </a:defRPr>
            </a:lvl1pPr>
          </a:lstStyle>
          <a:p>
            <a:fld id="{7D719527-7B7D-4A2D-ABD1-359B6741A7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3B0923C-66F3-41D3-81E0-20E2A2A9705A}"/>
              </a:ext>
            </a:extLst>
          </p:cNvPr>
          <p:cNvSpPr/>
          <p:nvPr userDrawn="1"/>
        </p:nvSpPr>
        <p:spPr>
          <a:xfrm>
            <a:off x="8695944" y="0"/>
            <a:ext cx="448056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99" y="4498276"/>
            <a:ext cx="1408179" cy="4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57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63" r:id="rId3"/>
    <p:sldLayoutId id="2147483677" r:id="rId4"/>
    <p:sldLayoutId id="2147483662" r:id="rId5"/>
    <p:sldLayoutId id="2147483679" r:id="rId6"/>
    <p:sldLayoutId id="2147483680" r:id="rId7"/>
    <p:sldLayoutId id="2147483683" r:id="rId8"/>
    <p:sldLayoutId id="2147483684" r:id="rId9"/>
    <p:sldLayoutId id="2147483685" r:id="rId10"/>
    <p:sldLayoutId id="2147483689" r:id="rId11"/>
    <p:sldLayoutId id="2147483700" r:id="rId12"/>
    <p:sldLayoutId id="2147483687" r:id="rId13"/>
    <p:sldLayoutId id="2147483666" r:id="rId14"/>
    <p:sldLayoutId id="2147483690" r:id="rId15"/>
    <p:sldLayoutId id="2147483691" r:id="rId16"/>
    <p:sldLayoutId id="2147483678" r:id="rId17"/>
    <p:sldLayoutId id="2147483667" r:id="rId18"/>
    <p:sldLayoutId id="2147483701" r:id="rId19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34950" indent="-234950" algn="l" defTabSz="6858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2250" algn="l" defTabSz="685800" rtl="0" eaLnBrk="1" latinLnBrk="0" hangingPunct="1">
        <a:lnSpc>
          <a:spcPct val="110000"/>
        </a:lnSpc>
        <a:spcBef>
          <a:spcPts val="600"/>
        </a:spcBef>
        <a:buClrTx/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92150" indent="-234950" algn="l" defTabSz="6858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2250" algn="l" defTabSz="6858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9350" indent="-234950" algn="l" defTabSz="6858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" userDrawn="1">
          <p15:clr>
            <a:srgbClr val="F26B43"/>
          </p15:clr>
        </p15:guide>
        <p15:guide id="2" orient="horz" pos="1255" userDrawn="1">
          <p15:clr>
            <a:srgbClr val="F26B43"/>
          </p15:clr>
        </p15:guide>
        <p15:guide id="3" pos="5300" userDrawn="1">
          <p15:clr>
            <a:srgbClr val="F26B43"/>
          </p15:clr>
        </p15:guide>
        <p15:guide id="4" orient="horz" pos="2907" userDrawn="1">
          <p15:clr>
            <a:srgbClr val="F26B43"/>
          </p15:clr>
        </p15:guide>
        <p15:guide id="5" orient="horz" pos="612" userDrawn="1">
          <p15:clr>
            <a:srgbClr val="F26B43"/>
          </p15:clr>
        </p15:guide>
        <p15:guide id="6" orient="horz" pos="577" userDrawn="1">
          <p15:clr>
            <a:srgbClr val="F26B43"/>
          </p15:clr>
        </p15:guide>
        <p15:guide id="7" orient="horz" pos="205" userDrawn="1">
          <p15:clr>
            <a:srgbClr val="F26B43"/>
          </p15:clr>
        </p15:guide>
        <p15:guide id="9" orient="horz" pos="1145" userDrawn="1">
          <p15:clr>
            <a:srgbClr val="F26B43"/>
          </p15:clr>
        </p15:guide>
        <p15:guide id="10" orient="horz" pos="2951" userDrawn="1">
          <p15:clr>
            <a:srgbClr val="F26B43"/>
          </p15:clr>
        </p15:guide>
        <p15:guide id="11" pos="4848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gulffellowships@nas.ed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www.nationalacademies.org/programs/GULF-GULFEO-14-01/application-process" TargetMode="External"/><Relationship Id="rId4" Type="http://schemas.openxmlformats.org/officeDocument/2006/relationships/hyperlink" Target="https://www.nationalacademies.org/units/GULF-GULFEO-15-0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gulffellowships@nas.ed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irio-WARLpXpqkfA-unsplash.jpg">
            <a:extLst>
              <a:ext uri="{FF2B5EF4-FFF2-40B4-BE49-F238E27FC236}">
                <a16:creationId xmlns:a16="http://schemas.microsoft.com/office/drawing/2014/main" id="{61D319A8-7575-4DEF-A5CE-F3B489302555}"/>
              </a:ext>
            </a:extLst>
          </p:cNvPr>
          <p:cNvPicPr preferRelativeResize="0">
            <a:picLocks noGrp="1" noChangeAspect="1"/>
          </p:cNvPicPr>
          <p:nvPr>
            <p:ph type="pic" sz="quarter" idx="1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228" t="-898" b="-147"/>
          <a:stretch/>
        </p:blipFill>
        <p:spPr>
          <a:xfrm rot="5400000">
            <a:off x="2715241" y="-6396417"/>
            <a:ext cx="6863798" cy="15419026"/>
          </a:xfr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C6CAA4-6DB1-4F73-AB21-A85A95613E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-1" y="1172308"/>
            <a:ext cx="6947941" cy="3971191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r>
              <a:rPr lang="en-US" sz="3600" dirty="0"/>
              <a:t>GULF RESEARCH PROGRAM </a:t>
            </a:r>
          </a:p>
          <a:p>
            <a:pPr algn="ctr"/>
            <a:r>
              <a:rPr lang="en-US" sz="3600" dirty="0"/>
              <a:t>SCIENCE POLICY FELLOWSHIP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B9279A3-1CC4-4DE5-9132-664CC5B8E24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November 2022 update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12" y="398505"/>
            <a:ext cx="1730128" cy="5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480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C24EB-83DD-A06B-1FEC-830BDFC33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A0848F-F4DC-B6CD-D2AC-CEA96C004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10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4403B9-CA11-8C67-75AC-B2E0A309577F}"/>
              </a:ext>
            </a:extLst>
          </p:cNvPr>
          <p:cNvSpPr txBox="1"/>
          <p:nvPr/>
        </p:nvSpPr>
        <p:spPr>
          <a:xfrm>
            <a:off x="297543" y="154312"/>
            <a:ext cx="6662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DATES</a:t>
            </a:r>
            <a:endParaRPr lang="en-US" sz="2400" dirty="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04682D2A-2D4A-DB6E-9155-7A36ACD13455}"/>
              </a:ext>
            </a:extLst>
          </p:cNvPr>
          <p:cNvSpPr txBox="1">
            <a:spLocks/>
          </p:cNvSpPr>
          <p:nvPr/>
        </p:nvSpPr>
        <p:spPr>
          <a:xfrm>
            <a:off x="345669" y="721423"/>
            <a:ext cx="7519546" cy="3700654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February 26, 2026, 5:00 pm ET/4:00 pm ET/2:00 pm PT:</a:t>
            </a:r>
            <a:r>
              <a:rPr lang="en-US" dirty="0"/>
              <a:t> Application deadline</a:t>
            </a:r>
          </a:p>
          <a:p>
            <a:r>
              <a:rPr lang="en-US" b="1" dirty="0"/>
              <a:t>March - April 2026: </a:t>
            </a:r>
            <a:r>
              <a:rPr lang="en-US" dirty="0"/>
              <a:t>Review of written applications and selection of finalists</a:t>
            </a:r>
          </a:p>
          <a:p>
            <a:r>
              <a:rPr lang="en-US" b="1" dirty="0">
                <a:highlight>
                  <a:srgbClr val="FFFF00"/>
                </a:highlight>
              </a:rPr>
              <a:t>April 2026: </a:t>
            </a:r>
            <a:r>
              <a:rPr lang="en-US" dirty="0">
                <a:highlight>
                  <a:srgbClr val="FFFF00"/>
                </a:highlight>
              </a:rPr>
              <a:t>Finalist interviews, selection of fellows</a:t>
            </a:r>
          </a:p>
          <a:p>
            <a:r>
              <a:rPr lang="en-US" b="1" dirty="0"/>
              <a:t>May 2026: </a:t>
            </a:r>
            <a:r>
              <a:rPr lang="en-US" dirty="0"/>
              <a:t>All applicants notified of decision</a:t>
            </a:r>
          </a:p>
          <a:p>
            <a:r>
              <a:rPr lang="en-US" b="1" dirty="0">
                <a:highlight>
                  <a:srgbClr val="FFFF00"/>
                </a:highlight>
              </a:rPr>
              <a:t>May – June 2026:</a:t>
            </a:r>
            <a:r>
              <a:rPr lang="en-US" dirty="0">
                <a:highlight>
                  <a:srgbClr val="FFFF00"/>
                </a:highlight>
              </a:rPr>
              <a:t> Host office interviews and placement</a:t>
            </a:r>
          </a:p>
          <a:p>
            <a:r>
              <a:rPr lang="en-US" b="1" dirty="0"/>
              <a:t>August 25-26, 2026: </a:t>
            </a:r>
            <a:r>
              <a:rPr lang="en-US" dirty="0"/>
              <a:t>Fellowship orientation</a:t>
            </a:r>
          </a:p>
          <a:p>
            <a:r>
              <a:rPr lang="en-US" b="1" dirty="0"/>
              <a:t>September 1, 2026:</a:t>
            </a:r>
            <a:r>
              <a:rPr lang="en-US" dirty="0"/>
              <a:t> Fellowships begin</a:t>
            </a:r>
          </a:p>
          <a:p>
            <a:r>
              <a:rPr lang="en-US" b="1" dirty="0"/>
              <a:t>September 1, 2026:</a:t>
            </a:r>
            <a:r>
              <a:rPr lang="en-US" dirty="0"/>
              <a:t> Report to host office</a:t>
            </a:r>
          </a:p>
          <a:p>
            <a:r>
              <a:rPr lang="en-US" b="1" dirty="0"/>
              <a:t>February 28, 2026:</a:t>
            </a:r>
            <a:r>
              <a:rPr lang="en-US" dirty="0"/>
              <a:t> Progress reports due</a:t>
            </a:r>
          </a:p>
          <a:p>
            <a:r>
              <a:rPr lang="en-US" b="1" dirty="0"/>
              <a:t>August 31, 2027:</a:t>
            </a:r>
            <a:r>
              <a:rPr lang="en-US" dirty="0"/>
              <a:t> End of fellowship</a:t>
            </a:r>
          </a:p>
          <a:p>
            <a:r>
              <a:rPr lang="en-US" b="1" dirty="0"/>
              <a:t>September 30, 2027:</a:t>
            </a:r>
            <a:r>
              <a:rPr lang="en-US" dirty="0"/>
              <a:t> Final reports due</a:t>
            </a:r>
          </a:p>
          <a:p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66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7BAEF-D0EB-518B-DBE2-851B76012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246EB-4432-686B-A300-D0448911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11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64FEBB-EF0B-FF40-25D5-665AB0DDB3D9}"/>
              </a:ext>
            </a:extLst>
          </p:cNvPr>
          <p:cNvSpPr txBox="1"/>
          <p:nvPr/>
        </p:nvSpPr>
        <p:spPr>
          <a:xfrm>
            <a:off x="494932" y="2061765"/>
            <a:ext cx="77670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MODERATED Q &amp; A SESSION</a:t>
            </a:r>
          </a:p>
          <a:p>
            <a:pPr algn="ctr"/>
            <a:endParaRPr lang="en-US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B3D59559-17EA-36EB-B91E-1D4E92DE8998}"/>
              </a:ext>
            </a:extLst>
          </p:cNvPr>
          <p:cNvSpPr txBox="1">
            <a:spLocks/>
          </p:cNvSpPr>
          <p:nvPr/>
        </p:nvSpPr>
        <p:spPr>
          <a:xfrm>
            <a:off x="228791" y="626937"/>
            <a:ext cx="8537074" cy="3700654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5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31685-7BE4-F15A-64C5-91B9FA607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FBFCBA-39E8-AF5F-F835-9B3AF4D9E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12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4B8506-E9AB-C9E1-1938-21FDB699FC64}"/>
              </a:ext>
            </a:extLst>
          </p:cNvPr>
          <p:cNvSpPr txBox="1"/>
          <p:nvPr/>
        </p:nvSpPr>
        <p:spPr>
          <a:xfrm>
            <a:off x="476300" y="325303"/>
            <a:ext cx="7635190" cy="38549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joining us today!</a:t>
            </a:r>
          </a:p>
          <a:p>
            <a:endParaRPr lang="en-US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REMINDERS:</a:t>
            </a:r>
          </a:p>
          <a:p>
            <a:endParaRPr lang="en-US" sz="105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your question wasn’t answered live or                                                                                   if new questions come up.                                                                                           Reach out to </a:t>
            </a:r>
            <a:r>
              <a:rPr lang="en-US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gulffellowships@nas.edu</a:t>
            </a:r>
            <a:endParaRPr lang="en-US" sz="1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Helpful resources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Gulf Research Program website</a:t>
            </a:r>
            <a:endParaRPr lang="en-US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GRP Science Policy Fellowship website</a:t>
            </a:r>
            <a:endParaRPr lang="en-US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instruction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Criteria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 Office List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8D2AEE46-41DB-0C52-256E-451748802308}"/>
              </a:ext>
            </a:extLst>
          </p:cNvPr>
          <p:cNvSpPr txBox="1">
            <a:spLocks/>
          </p:cNvSpPr>
          <p:nvPr/>
        </p:nvSpPr>
        <p:spPr>
          <a:xfrm>
            <a:off x="228791" y="626937"/>
            <a:ext cx="8537074" cy="3700654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182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0B8BEA-50AD-4793-9D3D-4CAB0B48EEDE}"/>
              </a:ext>
            </a:extLst>
          </p:cNvPr>
          <p:cNvSpPr txBox="1"/>
          <p:nvPr/>
        </p:nvSpPr>
        <p:spPr>
          <a:xfrm>
            <a:off x="297543" y="154312"/>
            <a:ext cx="6662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HOUR SESSION AGENDA</a:t>
            </a:r>
            <a:endParaRPr lang="en-US" sz="2400" dirty="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589CCC11-3843-C8A2-63CC-A6D1EAE58254}"/>
              </a:ext>
            </a:extLst>
          </p:cNvPr>
          <p:cNvSpPr txBox="1">
            <a:spLocks/>
          </p:cNvSpPr>
          <p:nvPr/>
        </p:nvSpPr>
        <p:spPr>
          <a:xfrm>
            <a:off x="297542" y="906860"/>
            <a:ext cx="7813947" cy="3700654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Overview of the Fellowship 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What fellows receive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Eligibility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Application Resources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Host Office/Placements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Selection Process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Key Dates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Q &amp; A </a:t>
            </a:r>
          </a:p>
          <a:p>
            <a:pPr lvl="1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F3F8D8-7FE0-35A8-9090-A30A1438ADFB}"/>
              </a:ext>
            </a:extLst>
          </p:cNvPr>
          <p:cNvSpPr txBox="1"/>
          <p:nvPr/>
        </p:nvSpPr>
        <p:spPr>
          <a:xfrm>
            <a:off x="3279995" y="4105835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</a:pP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– 2026 Cohort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897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1F49C-5433-F223-D74B-C656D4B60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C9B020-607F-B75F-7C22-FD2AFFB59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9053D9-A5D2-79B8-BAD4-EBE0EB9A007E}"/>
              </a:ext>
            </a:extLst>
          </p:cNvPr>
          <p:cNvSpPr txBox="1"/>
          <p:nvPr/>
        </p:nvSpPr>
        <p:spPr>
          <a:xfrm>
            <a:off x="297543" y="154312"/>
            <a:ext cx="6662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HOUSEKEEPING</a:t>
            </a:r>
            <a:endParaRPr lang="en-US" sz="2400" dirty="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2EB5F2C6-F3FD-A6B1-CAD0-EF7FA0B386A1}"/>
              </a:ext>
            </a:extLst>
          </p:cNvPr>
          <p:cNvSpPr txBox="1">
            <a:spLocks/>
          </p:cNvSpPr>
          <p:nvPr/>
        </p:nvSpPr>
        <p:spPr>
          <a:xfrm>
            <a:off x="349582" y="721423"/>
            <a:ext cx="8008487" cy="3700654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Submitting Questions</a:t>
            </a:r>
          </a:p>
          <a:p>
            <a:r>
              <a:rPr lang="en-US" sz="1200" dirty="0"/>
              <a:t>Please submit all questions via the </a:t>
            </a:r>
            <a:r>
              <a:rPr lang="en-US" sz="1200" b="1" dirty="0"/>
              <a:t>Zoom chat</a:t>
            </a:r>
            <a:r>
              <a:rPr lang="en-US" sz="1200" dirty="0"/>
              <a:t> at any time during the presentation.</a:t>
            </a:r>
          </a:p>
          <a:p>
            <a:r>
              <a:rPr lang="en-US" sz="1200" dirty="0"/>
              <a:t>We’ll address questions during the </a:t>
            </a:r>
            <a:r>
              <a:rPr lang="en-US" sz="1200" b="1" dirty="0"/>
              <a:t>moderated Q&amp;A</a:t>
            </a:r>
            <a:r>
              <a:rPr lang="en-US" sz="1200" dirty="0"/>
              <a:t> portion at the end.</a:t>
            </a:r>
          </a:p>
          <a:p>
            <a:r>
              <a:rPr lang="en-US" sz="1200" dirty="0"/>
              <a:t>We’ll prioritize </a:t>
            </a:r>
            <a:r>
              <a:rPr lang="en-US" sz="1200" b="1" dirty="0"/>
              <a:t>frequently asked questions</a:t>
            </a:r>
            <a:r>
              <a:rPr lang="en-US" sz="1200" dirty="0"/>
              <a:t> and group similar ones together.</a:t>
            </a:r>
          </a:p>
          <a:p>
            <a:r>
              <a:rPr lang="en-US" sz="1200" dirty="0"/>
              <a:t>To keep us on time, verbal questions will not be taken.</a:t>
            </a:r>
            <a:endParaRPr lang="en-US" sz="1800" dirty="0"/>
          </a:p>
          <a:p>
            <a:r>
              <a:rPr lang="en-US" sz="1200" dirty="0"/>
              <a:t>Questions requiring individual circumstances, follow-up or tailored guidance should be directed to </a:t>
            </a:r>
            <a:r>
              <a:rPr lang="en-US" sz="1200" b="1" dirty="0">
                <a:hlinkClick r:id="rId3"/>
              </a:rPr>
              <a:t>gulffellowships@nas.edu</a:t>
            </a:r>
            <a:endParaRPr lang="en-US" sz="1800" b="1" dirty="0"/>
          </a:p>
          <a:p>
            <a:endParaRPr lang="en-US" sz="600" b="1" dirty="0"/>
          </a:p>
          <a:p>
            <a:pPr marL="0" indent="0">
              <a:buNone/>
            </a:pPr>
            <a:r>
              <a:rPr lang="en-US" sz="1600" b="1" dirty="0"/>
              <a:t>Time Considerations</a:t>
            </a:r>
          </a:p>
          <a:p>
            <a:r>
              <a:rPr lang="en-US" sz="1200" dirty="0"/>
              <a:t>We may not get to every question live.</a:t>
            </a:r>
          </a:p>
          <a:p>
            <a:r>
              <a:rPr lang="en-US" sz="1200" dirty="0"/>
              <a:t>Questions will be used to </a:t>
            </a:r>
            <a:r>
              <a:rPr lang="en-US" sz="1200" b="1" dirty="0"/>
              <a:t>update our website.</a:t>
            </a:r>
          </a:p>
          <a:p>
            <a:pPr lvl="1"/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1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F713F-3B10-6149-2B70-3EDD3CB19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74FFAC-179D-2E1F-13F4-645E80B8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75BBBD-1193-1E51-A008-3B1342F7C0BB}"/>
              </a:ext>
            </a:extLst>
          </p:cNvPr>
          <p:cNvSpPr txBox="1"/>
          <p:nvPr/>
        </p:nvSpPr>
        <p:spPr>
          <a:xfrm>
            <a:off x="297543" y="154312"/>
            <a:ext cx="6662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POLICY FELLOWSHIP</a:t>
            </a:r>
            <a:endParaRPr lang="en-US" sz="2400" dirty="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A2FC97EF-4510-4C77-FA0D-6CA05EFB89A1}"/>
              </a:ext>
            </a:extLst>
          </p:cNvPr>
          <p:cNvSpPr txBox="1">
            <a:spLocks/>
          </p:cNvSpPr>
          <p:nvPr/>
        </p:nvSpPr>
        <p:spPr>
          <a:xfrm>
            <a:off x="297542" y="906860"/>
            <a:ext cx="8333501" cy="3700654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Helps scientists hone their skills by putting them to practice for the benefit of Gulf Coast communities and ecosystems.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Fellows gain first-hand experience as they spend one year on the staff of federal, state, local, or non-governmental agencies in the Gulf region – with the guidance of a mentor.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Host offices get a talented technical expert with a fresh perspective and a new network of contacts across the Gulf region.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One-year fellowship (September 1 – August 31)</a:t>
            </a:r>
          </a:p>
          <a:p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694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0B8BEA-50AD-4793-9D3D-4CAB0B48EEDE}"/>
              </a:ext>
            </a:extLst>
          </p:cNvPr>
          <p:cNvSpPr txBox="1"/>
          <p:nvPr/>
        </p:nvSpPr>
        <p:spPr>
          <a:xfrm>
            <a:off x="297543" y="154312"/>
            <a:ext cx="6662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FELLOWS RECEIVE?</a:t>
            </a:r>
            <a:endParaRPr lang="en-US" sz="2400" dirty="0"/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10CD259E-C9B3-0752-8C4F-33FA6DF9AB85}"/>
              </a:ext>
            </a:extLst>
          </p:cNvPr>
          <p:cNvSpPr txBox="1"/>
          <p:nvPr/>
        </p:nvSpPr>
        <p:spPr>
          <a:xfrm>
            <a:off x="355287" y="712746"/>
            <a:ext cx="8469223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Annual Stipend </a:t>
            </a:r>
            <a:r>
              <a:rPr lang="en-US" sz="1600" b="1" dirty="0">
                <a:latin typeface="+mj-lt"/>
                <a:cs typeface="Arial" panose="020B0604020202020204" pitchFamily="34" charset="0"/>
              </a:rPr>
              <a:t>(</a:t>
            </a:r>
            <a:r>
              <a:rPr lang="en-US" sz="1600" b="1" dirty="0">
                <a:solidFill>
                  <a:srgbClr val="7899F2"/>
                </a:solidFill>
                <a:latin typeface="+mj-lt"/>
                <a:cs typeface="Arial" panose="020B0604020202020204" pitchFamily="34" charset="0"/>
              </a:rPr>
              <a:t>$63,800 – $69,800</a:t>
            </a:r>
            <a:r>
              <a:rPr lang="en-US" sz="1600" b="1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) – one year program +: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Health Allowance of $5,500 and one-time relocation payment in the beginning of the fellowship.</a:t>
            </a:r>
          </a:p>
          <a:p>
            <a:endParaRPr lang="en-US" sz="1100" b="1" dirty="0">
              <a:solidFill>
                <a:schemeClr val="tx2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Professional Development: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They receive $5,000 in addition to their stipend to focus on their professional development.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GRP staff organizes monthly webinars to enhance peer-connection and learning.</a:t>
            </a:r>
          </a:p>
          <a:p>
            <a:endParaRPr lang="en-US" sz="1100" b="1" dirty="0">
              <a:solidFill>
                <a:schemeClr val="tx2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Mentoring: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Each fellow has an official mentor at the host office and a peer-mentor (alumni).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GRP staff also provides informal mentoring to fellows through bi-monthly check-in calls.</a:t>
            </a:r>
          </a:p>
          <a:p>
            <a:pPr lvl="1"/>
            <a:endParaRPr lang="en-US" sz="1100" dirty="0">
              <a:solidFill>
                <a:schemeClr val="tx2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Networking: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Access to a network of professionals through their host office, within their fellowship cohorts and opportunities to network with the Early Career Research fellows through GRP Connects platform.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 lvl="1"/>
            <a:endParaRPr lang="en-US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920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E8632-5ADA-78F2-616F-36927DDA2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85DF9-B7E3-346F-DE6E-6AD07B41F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DF1005-8FCE-2A77-A760-EA5BABC0408B}"/>
              </a:ext>
            </a:extLst>
          </p:cNvPr>
          <p:cNvSpPr txBox="1"/>
          <p:nvPr/>
        </p:nvSpPr>
        <p:spPr>
          <a:xfrm>
            <a:off x="297543" y="154312"/>
            <a:ext cx="6662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ELIGIBILITY</a:t>
            </a:r>
            <a:endParaRPr lang="en-US" sz="2400" dirty="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E7D6F69C-2589-18B8-6565-C352E3177CE8}"/>
              </a:ext>
            </a:extLst>
          </p:cNvPr>
          <p:cNvSpPr txBox="1">
            <a:spLocks/>
          </p:cNvSpPr>
          <p:nvPr/>
        </p:nvSpPr>
        <p:spPr>
          <a:xfrm>
            <a:off x="297543" y="906860"/>
            <a:ext cx="8407842" cy="3700654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Be </a:t>
            </a:r>
            <a:r>
              <a:rPr lang="en-US" sz="16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currently enrolled in a doctoral program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16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hold Masters’ or PhD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For applicants not currently enrolled in a doctoral program, eligible degrees must be completed by August 15, 2026, and conferred by December 31, 2026. Applicants currently enrolled in a doctoral program must take a leave of absence for the duration of the fellowship.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Come from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an area of research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including social and behavioral sciences, health sciences and medicine, engineering and physical sciences, earth and life sciences, and interdisciplinary scientific fields, </a:t>
            </a:r>
            <a:r>
              <a:rPr lang="en-US" sz="16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relevant to the mission of the Gulf Research Program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Open to U.S. citizens only.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Not be currently employed by the U.S. Federal Government. Full-time, paid, permanent Federal employees are not eligible for the fellowship.</a:t>
            </a:r>
          </a:p>
          <a:p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252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C66D3-FB34-013C-46CE-34D12A7EC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B40FCD-02AC-D4EC-2669-0A1004849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8056C9-AA36-0653-A878-11F36334EE14}"/>
              </a:ext>
            </a:extLst>
          </p:cNvPr>
          <p:cNvSpPr txBox="1"/>
          <p:nvPr/>
        </p:nvSpPr>
        <p:spPr>
          <a:xfrm>
            <a:off x="297543" y="154312"/>
            <a:ext cx="6662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PROCESS - RESOURCES</a:t>
            </a:r>
            <a:endParaRPr lang="en-US" sz="2400" dirty="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196AD6B7-74C3-7E36-18D1-C1834BBBC025}"/>
              </a:ext>
            </a:extLst>
          </p:cNvPr>
          <p:cNvSpPr txBox="1">
            <a:spLocks/>
          </p:cNvSpPr>
          <p:nvPr/>
        </p:nvSpPr>
        <p:spPr>
          <a:xfrm>
            <a:off x="297543" y="906860"/>
            <a:ext cx="4088827" cy="3700654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APPLICATION QUESTION GUIDANCE DOCUMENT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REVIEW CRITERIA</a:t>
            </a: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HOST OFFICE PLACEMENT DESCRIPTIONS</a:t>
            </a: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TERMS OF AGREEMENT</a:t>
            </a:r>
          </a:p>
          <a:p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Graphical user interface, application, Teams&#10;&#10;AI-generated content may be incorrect.">
            <a:extLst>
              <a:ext uri="{FF2B5EF4-FFF2-40B4-BE49-F238E27FC236}">
                <a16:creationId xmlns:a16="http://schemas.microsoft.com/office/drawing/2014/main" id="{687D9EDC-CF7B-90DE-82A3-D7C5093D09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6064" y="767020"/>
            <a:ext cx="3347658" cy="1739697"/>
          </a:xfrm>
          <a:prstGeom prst="rect">
            <a:avLst/>
          </a:prstGeom>
        </p:spPr>
      </p:pic>
      <p:sp>
        <p:nvSpPr>
          <p:cNvPr id="5" name="Right Brace 4">
            <a:extLst>
              <a:ext uri="{FF2B5EF4-FFF2-40B4-BE49-F238E27FC236}">
                <a16:creationId xmlns:a16="http://schemas.microsoft.com/office/drawing/2014/main" id="{FB5AF8E3-229B-3F74-EC17-5E9D91B6E2B2}"/>
              </a:ext>
            </a:extLst>
          </p:cNvPr>
          <p:cNvSpPr/>
          <p:nvPr/>
        </p:nvSpPr>
        <p:spPr>
          <a:xfrm>
            <a:off x="3492595" y="811272"/>
            <a:ext cx="642435" cy="2282563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Text&#10;&#10;AI-generated content may be incorrect.">
            <a:extLst>
              <a:ext uri="{FF2B5EF4-FFF2-40B4-BE49-F238E27FC236}">
                <a16:creationId xmlns:a16="http://schemas.microsoft.com/office/drawing/2014/main" id="{258A5218-0A30-2A3F-9481-AE28BEF8E7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6370" y="2657761"/>
            <a:ext cx="3358160" cy="1949754"/>
          </a:xfrm>
          <a:prstGeom prst="rect">
            <a:avLst/>
          </a:prstGeom>
        </p:spPr>
      </p:pic>
      <p:sp>
        <p:nvSpPr>
          <p:cNvPr id="9" name="Right Brace 8">
            <a:extLst>
              <a:ext uri="{FF2B5EF4-FFF2-40B4-BE49-F238E27FC236}">
                <a16:creationId xmlns:a16="http://schemas.microsoft.com/office/drawing/2014/main" id="{8DA01AE1-4C10-8548-D651-835F0E395E6F}"/>
              </a:ext>
            </a:extLst>
          </p:cNvPr>
          <p:cNvSpPr/>
          <p:nvPr/>
        </p:nvSpPr>
        <p:spPr>
          <a:xfrm>
            <a:off x="3552944" y="3159057"/>
            <a:ext cx="407164" cy="141397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29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C362A-92FC-C41F-03A1-2BE6BF8A3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068CE4-4F0B-003E-3E86-6BEEA0211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8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A46BD0-1298-C50C-1C44-893E8BC4EFA8}"/>
              </a:ext>
            </a:extLst>
          </p:cNvPr>
          <p:cNvSpPr txBox="1"/>
          <p:nvPr/>
        </p:nvSpPr>
        <p:spPr>
          <a:xfrm>
            <a:off x="297543" y="154312"/>
            <a:ext cx="6662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 OFFICES</a:t>
            </a:r>
            <a:endParaRPr lang="en-US" sz="2400" dirty="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713B3643-E94C-A96E-0B17-65B6C3AF7EFA}"/>
              </a:ext>
            </a:extLst>
          </p:cNvPr>
          <p:cNvSpPr txBox="1">
            <a:spLocks/>
          </p:cNvSpPr>
          <p:nvPr/>
        </p:nvSpPr>
        <p:spPr>
          <a:xfrm>
            <a:off x="297543" y="906860"/>
            <a:ext cx="7813947" cy="3700654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We are currently recruiting host offices for the upcoming fellowship cycle.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host office list will continue to be updated as agencies are confirmed.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We will share a finalized list ahead of the interview process.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 the meantime, the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2025 host office list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provides a strong snapshot of the types of placements typically available to fellows.</a:t>
            </a: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95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5831B-3F89-21FA-889D-4260A3B4E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88BF5-CB48-F44C-CB4B-442ADA63D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9527-7B7D-4A2D-ABD1-359B6741A748}" type="slidenum">
              <a:rPr lang="en-US" smtClean="0"/>
              <a:t>9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97DE83-9451-3514-D11C-51B437F5E9A4}"/>
              </a:ext>
            </a:extLst>
          </p:cNvPr>
          <p:cNvSpPr txBox="1"/>
          <p:nvPr/>
        </p:nvSpPr>
        <p:spPr>
          <a:xfrm>
            <a:off x="297543" y="154312"/>
            <a:ext cx="6662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SELECTION AND MATCHING PROCESS</a:t>
            </a:r>
            <a:endParaRPr lang="en-US" sz="2400" dirty="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1FE6A886-11B2-2420-0207-21F299E75B71}"/>
              </a:ext>
            </a:extLst>
          </p:cNvPr>
          <p:cNvSpPr txBox="1">
            <a:spLocks/>
          </p:cNvSpPr>
          <p:nvPr/>
        </p:nvSpPr>
        <p:spPr>
          <a:xfrm>
            <a:off x="297543" y="906860"/>
            <a:ext cx="4123203" cy="3700654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defTabSz="6858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9922C6-5EAB-42A5-6C3F-8BAE4E59A0F5}"/>
              </a:ext>
            </a:extLst>
          </p:cNvPr>
          <p:cNvSpPr txBox="1"/>
          <p:nvPr/>
        </p:nvSpPr>
        <p:spPr>
          <a:xfrm>
            <a:off x="6085696" y="70527"/>
            <a:ext cx="25353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</a:pPr>
            <a:r>
              <a:rPr lang="en-US" sz="10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Rachel Kirpes</a:t>
            </a:r>
          </a:p>
          <a:p>
            <a:pPr algn="r"/>
            <a:r>
              <a:rPr lang="en-US" sz="10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 Office: Host Office: U.S. Fish and Wildlife Service| 2019 Science Policy Fellow</a:t>
            </a:r>
            <a:endParaRPr lang="en-US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FB1841-7334-32D9-D272-6F2DA9B3AFAE}"/>
              </a:ext>
            </a:extLst>
          </p:cNvPr>
          <p:cNvSpPr txBox="1"/>
          <p:nvPr/>
        </p:nvSpPr>
        <p:spPr>
          <a:xfrm>
            <a:off x="297543" y="615977"/>
            <a:ext cx="3889446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2"/>
                </a:solidFill>
                <a:cs typeface="Arial"/>
              </a:rPr>
              <a:t>Eligibility Review (~2 weeks):</a:t>
            </a:r>
          </a:p>
          <a:p>
            <a:pPr marL="742950" lvl="1" indent="-285750">
              <a:spcBef>
                <a:spcPts val="6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Internal Review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buSzPct val="80000"/>
            </a:pPr>
            <a:endParaRPr lang="en-US" sz="8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2"/>
                </a:solidFill>
                <a:cs typeface="Arial"/>
              </a:rPr>
              <a:t>Peer Review  (~ month)</a:t>
            </a:r>
          </a:p>
          <a:p>
            <a:endParaRPr lang="en-US" sz="400" b="1" dirty="0">
              <a:solidFill>
                <a:schemeClr val="tx2"/>
              </a:solidFill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Each application reviewed by three reviewers (mix of fellowship alumni and subject matter experts).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2"/>
              </a:solidFill>
              <a:cs typeface="Arial"/>
            </a:endParaRPr>
          </a:p>
          <a:p>
            <a:r>
              <a:rPr lang="en-US" b="1" dirty="0">
                <a:solidFill>
                  <a:schemeClr val="tx2"/>
                </a:solidFill>
                <a:cs typeface="Arial"/>
              </a:rPr>
              <a:t>Finalist Virtual Interviews (April)</a:t>
            </a:r>
          </a:p>
          <a:p>
            <a:endParaRPr lang="en-US" b="1" dirty="0">
              <a:solidFill>
                <a:schemeClr val="tx2"/>
              </a:solidFill>
              <a:latin typeface="+mj-lt"/>
              <a:cs typeface="Arial"/>
            </a:endParaRPr>
          </a:p>
          <a:p>
            <a:endParaRPr lang="en-US" b="1" dirty="0">
              <a:solidFill>
                <a:schemeClr val="tx2"/>
              </a:solidFill>
              <a:latin typeface="+mj-lt"/>
              <a:cs typeface="Arial"/>
            </a:endParaRPr>
          </a:p>
          <a:p>
            <a:pPr lvl="1"/>
            <a:endParaRPr lang="en-US" sz="1600" dirty="0">
              <a:solidFill>
                <a:schemeClr val="tx2"/>
              </a:solidFill>
              <a:latin typeface="+mj-lt"/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2"/>
              </a:solidFill>
              <a:latin typeface="+mj-lt"/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2E2178-EAD4-0418-6B8A-1FC04822EDAD}"/>
              </a:ext>
            </a:extLst>
          </p:cNvPr>
          <p:cNvSpPr txBox="1"/>
          <p:nvPr/>
        </p:nvSpPr>
        <p:spPr>
          <a:xfrm>
            <a:off x="4288999" y="615977"/>
            <a:ext cx="4260270" cy="36317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2"/>
                </a:solidFill>
                <a:cs typeface="Arial"/>
              </a:rPr>
              <a:t>Placement Process (May – June):</a:t>
            </a:r>
          </a:p>
          <a:p>
            <a:endParaRPr lang="en-US" b="1" dirty="0">
              <a:solidFill>
                <a:schemeClr val="tx2"/>
              </a:solidFill>
              <a:cs typeface="Arial"/>
            </a:endParaRP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Kick-Off Webinars (May) </a:t>
            </a:r>
          </a:p>
          <a:p>
            <a:endParaRPr lang="en-US" sz="1600" dirty="0">
              <a:solidFill>
                <a:schemeClr val="tx2"/>
              </a:solidFill>
              <a:cs typeface="Arial"/>
            </a:endParaRPr>
          </a:p>
          <a:p>
            <a:pPr marL="342900" indent="-342900">
              <a:buAutoNum type="arabicPeriod" startAt="2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Interview Period (mid May – mid June)</a:t>
            </a:r>
          </a:p>
          <a:p>
            <a:pPr marL="342900" indent="-342900">
              <a:buAutoNum type="arabicPeriod" startAt="2"/>
            </a:pPr>
            <a:endParaRPr lang="en-US" sz="1600" dirty="0">
              <a:solidFill>
                <a:schemeClr val="tx2"/>
              </a:solidFill>
              <a:cs typeface="Arial"/>
            </a:endParaRPr>
          </a:p>
          <a:p>
            <a:pPr marL="342900" indent="-342900">
              <a:buAutoNum type="arabicPeriod" startAt="2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Rankings &amp; Justifications Due (mid June)</a:t>
            </a:r>
          </a:p>
          <a:p>
            <a:endParaRPr lang="en-US" sz="1600" dirty="0">
              <a:solidFill>
                <a:schemeClr val="tx2"/>
              </a:solidFill>
              <a:cs typeface="Arial"/>
            </a:endParaRPr>
          </a:p>
          <a:p>
            <a:pPr marL="342900" indent="-342900">
              <a:buAutoNum type="arabicPeriod" startAt="2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Matching &amp; Confirmation (late June): </a:t>
            </a:r>
          </a:p>
          <a:p>
            <a:pPr marL="342900" indent="-342900">
              <a:buAutoNum type="arabicPeriod" startAt="2"/>
            </a:pPr>
            <a:endParaRPr lang="en-US" b="1" dirty="0">
              <a:solidFill>
                <a:schemeClr val="tx2"/>
              </a:solidFill>
              <a:cs typeface="Arial"/>
            </a:endParaRPr>
          </a:p>
          <a:p>
            <a:pPr marL="342900" indent="-342900">
              <a:buAutoNum type="arabicPeriod" startAt="2"/>
            </a:pPr>
            <a:endParaRPr lang="en-US" b="1" dirty="0">
              <a:solidFill>
                <a:schemeClr val="tx2"/>
              </a:solidFill>
              <a:latin typeface="+mj-lt"/>
              <a:cs typeface="Arial"/>
            </a:endParaRPr>
          </a:p>
          <a:p>
            <a:pPr lvl="1"/>
            <a:endParaRPr lang="en-US" sz="1600" dirty="0">
              <a:solidFill>
                <a:schemeClr val="tx2"/>
              </a:solidFill>
              <a:latin typeface="+mj-lt"/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2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8994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ational Academies Office Colors">
      <a:dk1>
        <a:srgbClr val="3B3B3C"/>
      </a:dk1>
      <a:lt1>
        <a:sysClr val="window" lastClr="FFFFFF"/>
      </a:lt1>
      <a:dk2>
        <a:srgbClr val="211747"/>
      </a:dk2>
      <a:lt2>
        <a:srgbClr val="F3F1EB"/>
      </a:lt2>
      <a:accent1>
        <a:srgbClr val="211747"/>
      </a:accent1>
      <a:accent2>
        <a:srgbClr val="4148C2"/>
      </a:accent2>
      <a:accent3>
        <a:srgbClr val="E269A0"/>
      </a:accent3>
      <a:accent4>
        <a:srgbClr val="FEDA6C"/>
      </a:accent4>
      <a:accent5>
        <a:srgbClr val="7ADBF0"/>
      </a:accent5>
      <a:accent6>
        <a:srgbClr val="DCF9E5"/>
      </a:accent6>
      <a:hlink>
        <a:srgbClr val="0563C1"/>
      </a:hlink>
      <a:folHlink>
        <a:srgbClr val="954F72"/>
      </a:folHlink>
    </a:clrScheme>
    <a:fontScheme name="National Academies Office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RN Presentation - GRP Fellowships" id="{8329D045-283B-4492-81E1-2EFE259AABF4}" vid="{CAAAE404-E8B2-4BF3-B15B-884EF63CB3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ERN Presentation - GRP Fellowships</Template>
  <TotalTime>7361</TotalTime>
  <Words>851</Words>
  <Application>Microsoft Office PowerPoint</Application>
  <PresentationFormat>On-screen Show (16:9)</PresentationFormat>
  <Paragraphs>157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Saeed, Maeesha</dc:creator>
  <cp:lastModifiedBy>Saeed, Maeesha</cp:lastModifiedBy>
  <cp:revision>4</cp:revision>
  <dcterms:created xsi:type="dcterms:W3CDTF">2023-08-03T16:41:28Z</dcterms:created>
  <dcterms:modified xsi:type="dcterms:W3CDTF">2026-02-11T22:39:37Z</dcterms:modified>
</cp:coreProperties>
</file>