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53" r:id="rId2"/>
    <p:sldId id="567" r:id="rId3"/>
    <p:sldId id="576" r:id="rId4"/>
    <p:sldId id="560" r:id="rId5"/>
    <p:sldId id="562" r:id="rId6"/>
    <p:sldId id="561" r:id="rId7"/>
    <p:sldId id="564" r:id="rId8"/>
    <p:sldId id="568" r:id="rId9"/>
    <p:sldId id="57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33A79D-671A-4FBF-A40B-F0C056879C93}">
          <p14:sldIdLst>
            <p14:sldId id="553"/>
            <p14:sldId id="567"/>
            <p14:sldId id="576"/>
            <p14:sldId id="560"/>
            <p14:sldId id="562"/>
            <p14:sldId id="561"/>
            <p14:sldId id="564"/>
            <p14:sldId id="568"/>
            <p14:sldId id="5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8C2"/>
    <a:srgbClr val="344847"/>
    <a:srgbClr val="315470"/>
    <a:srgbClr val="5D3754"/>
    <a:srgbClr val="73531D"/>
    <a:srgbClr val="DEE5EA"/>
    <a:srgbClr val="7899F2"/>
    <a:srgbClr val="ECE0E0"/>
    <a:srgbClr val="E2E1E7"/>
    <a:srgbClr val="7C262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327" autoAdjust="0"/>
  </p:normalViewPr>
  <p:slideViewPr>
    <p:cSldViewPr snapToGrid="0" showGuides="1">
      <p:cViewPr varScale="1">
        <p:scale>
          <a:sx n="69" d="100"/>
          <a:sy n="69" d="100"/>
        </p:scale>
        <p:origin x="122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0"/>
    </p:cViewPr>
  </p:sorterViewPr>
  <p:notesViewPr>
    <p:cSldViewPr snapToGrid="0" showGuides="1">
      <p:cViewPr varScale="1">
        <p:scale>
          <a:sx n="55" d="100"/>
          <a:sy n="55" d="100"/>
        </p:scale>
        <p:origin x="205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785B5D-A0FA-4385-9089-FD7FAA662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E18A2-5343-4E16-B01F-D8BC7E0A4A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2F07-7A0A-43D4-B277-5A28B0491BE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2F30-5E14-4AC4-BAFF-280D189F2F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6A861-442E-4512-8629-D908EE9BF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E5BDE-729E-4D51-8C8E-BBDFBE2E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5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EC2E2-DC0A-4938-AD8A-AC1401783A78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4B9A8-1E64-4069-ABCB-583B2A04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our Office Hours. I wanted to introduce myself and my colleagues on the call. My name is Maeesha Saeed. I am a Senior Program Officer with the Office of Fellowships with National Academy of Sciences and I have two of my colleagues, Courtney and Leticia here. Do you mind waving for us? There they are. We manage the two Gulf-based fellowships and I am excited to welcome you to this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081D8-8488-B4C8-0BEA-44766DB1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935E6-DFF9-F976-2317-BE714385D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80B74-0FE9-70B9-451E-3E9DA13F7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75FE6-E6BD-A5C0-AE34-1BEA6CF4A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4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B891-C0C9-60C6-B929-2088BD2BF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C378E-9120-BC90-55A8-7F1C38B48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F809D-8BFE-8765-C6F3-A434E6A60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F9F8A-C354-B931-9E44-D528E3C9E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4B9A8-1E64-4069-ABCB-583B2A04B8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927F7C-53AC-400F-8DAD-235A2AF61F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1011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74F39-96DB-4808-8693-9F55A9D7D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172308"/>
            <a:ext cx="5802922" cy="3971191"/>
          </a:xfrm>
          <a:solidFill>
            <a:schemeClr val="bg2"/>
          </a:solidFill>
        </p:spPr>
        <p:txBody>
          <a:bodyPr lIns="502920" tIns="274320" rIns="457200" bIns="457200"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500">
                <a:solidFill>
                  <a:schemeClr val="tx2"/>
                </a:solidFill>
                <a:latin typeface="+mj-lt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69215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9144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3566160"/>
            <a:ext cx="4846320" cy="156646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000" i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CA018DF-7EFB-4D08-89D5-E61FB47F4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940" y="4886689"/>
            <a:ext cx="2416810" cy="117148"/>
          </a:xfrm>
        </p:spPr>
        <p:txBody>
          <a:bodyPr wrap="square">
            <a:spAutoFit/>
          </a:bodyPr>
          <a:lstStyle>
            <a:lvl1pPr marL="0" indent="0">
              <a:buNone/>
              <a:defRPr sz="750" cap="all" spc="1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F64205-A64B-4137-BA41-5E5CFE0F35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2706" y="433838"/>
            <a:ext cx="2192207" cy="410518"/>
          </a:xfrm>
          <a:custGeom>
            <a:avLst/>
            <a:gdLst>
              <a:gd name="T0" fmla="*/ 225 w 1440"/>
              <a:gd name="T1" fmla="*/ 110 h 267"/>
              <a:gd name="T2" fmla="*/ 317 w 1440"/>
              <a:gd name="T3" fmla="*/ 7 h 267"/>
              <a:gd name="T4" fmla="*/ 475 w 1440"/>
              <a:gd name="T5" fmla="*/ 19 h 267"/>
              <a:gd name="T6" fmla="*/ 830 w 1440"/>
              <a:gd name="T7" fmla="*/ 7 h 267"/>
              <a:gd name="T8" fmla="*/ 130 w 1440"/>
              <a:gd name="T9" fmla="*/ 210 h 267"/>
              <a:gd name="T10" fmla="*/ 437 w 1440"/>
              <a:gd name="T11" fmla="*/ 209 h 267"/>
              <a:gd name="T12" fmla="*/ 493 w 1440"/>
              <a:gd name="T13" fmla="*/ 198 h 267"/>
              <a:gd name="T14" fmla="*/ 866 w 1440"/>
              <a:gd name="T15" fmla="*/ 171 h 267"/>
              <a:gd name="T16" fmla="*/ 737 w 1440"/>
              <a:gd name="T17" fmla="*/ 261 h 267"/>
              <a:gd name="T18" fmla="*/ 958 w 1440"/>
              <a:gd name="T19" fmla="*/ 172 h 267"/>
              <a:gd name="T20" fmla="*/ 906 w 1440"/>
              <a:gd name="T21" fmla="*/ 254 h 267"/>
              <a:gd name="T22" fmla="*/ 309 w 1440"/>
              <a:gd name="T23" fmla="*/ 260 h 267"/>
              <a:gd name="T24" fmla="*/ 1053 w 1440"/>
              <a:gd name="T25" fmla="*/ 31 h 267"/>
              <a:gd name="T26" fmla="*/ 1075 w 1440"/>
              <a:gd name="T27" fmla="*/ 44 h 267"/>
              <a:gd name="T28" fmla="*/ 1091 w 1440"/>
              <a:gd name="T29" fmla="*/ 22 h 267"/>
              <a:gd name="T30" fmla="*/ 1107 w 1440"/>
              <a:gd name="T31" fmla="*/ 27 h 267"/>
              <a:gd name="T32" fmla="*/ 1125 w 1440"/>
              <a:gd name="T33" fmla="*/ 55 h 267"/>
              <a:gd name="T34" fmla="*/ 1159 w 1440"/>
              <a:gd name="T35" fmla="*/ 53 h 267"/>
              <a:gd name="T36" fmla="*/ 1160 w 1440"/>
              <a:gd name="T37" fmla="*/ 57 h 267"/>
              <a:gd name="T38" fmla="*/ 1177 w 1440"/>
              <a:gd name="T39" fmla="*/ 23 h 267"/>
              <a:gd name="T40" fmla="*/ 1207 w 1440"/>
              <a:gd name="T41" fmla="*/ 58 h 267"/>
              <a:gd name="T42" fmla="*/ 1245 w 1440"/>
              <a:gd name="T43" fmla="*/ 27 h 267"/>
              <a:gd name="T44" fmla="*/ 1225 w 1440"/>
              <a:gd name="T45" fmla="*/ 43 h 267"/>
              <a:gd name="T46" fmla="*/ 1271 w 1440"/>
              <a:gd name="T47" fmla="*/ 19 h 267"/>
              <a:gd name="T48" fmla="*/ 1259 w 1440"/>
              <a:gd name="T49" fmla="*/ 32 h 267"/>
              <a:gd name="T50" fmla="*/ 1290 w 1440"/>
              <a:gd name="T51" fmla="*/ 54 h 267"/>
              <a:gd name="T52" fmla="*/ 1310 w 1440"/>
              <a:gd name="T53" fmla="*/ 25 h 267"/>
              <a:gd name="T54" fmla="*/ 1059 w 1440"/>
              <a:gd name="T55" fmla="*/ 110 h 267"/>
              <a:gd name="T56" fmla="*/ 1099 w 1440"/>
              <a:gd name="T57" fmla="*/ 134 h 267"/>
              <a:gd name="T58" fmla="*/ 1120 w 1440"/>
              <a:gd name="T59" fmla="*/ 156 h 267"/>
              <a:gd name="T60" fmla="*/ 1141 w 1440"/>
              <a:gd name="T61" fmla="*/ 123 h 267"/>
              <a:gd name="T62" fmla="*/ 1148 w 1440"/>
              <a:gd name="T63" fmla="*/ 175 h 267"/>
              <a:gd name="T64" fmla="*/ 1184 w 1440"/>
              <a:gd name="T65" fmla="*/ 119 h 267"/>
              <a:gd name="T66" fmla="*/ 1181 w 1440"/>
              <a:gd name="T67" fmla="*/ 153 h 267"/>
              <a:gd name="T68" fmla="*/ 1201 w 1440"/>
              <a:gd name="T69" fmla="*/ 125 h 267"/>
              <a:gd name="T70" fmla="*/ 1230 w 1440"/>
              <a:gd name="T71" fmla="*/ 157 h 267"/>
              <a:gd name="T72" fmla="*/ 1260 w 1440"/>
              <a:gd name="T73" fmla="*/ 154 h 267"/>
              <a:gd name="T74" fmla="*/ 1261 w 1440"/>
              <a:gd name="T75" fmla="*/ 158 h 267"/>
              <a:gd name="T76" fmla="*/ 1284 w 1440"/>
              <a:gd name="T77" fmla="*/ 152 h 267"/>
              <a:gd name="T78" fmla="*/ 1294 w 1440"/>
              <a:gd name="T79" fmla="*/ 123 h 267"/>
              <a:gd name="T80" fmla="*/ 1317 w 1440"/>
              <a:gd name="T81" fmla="*/ 125 h 267"/>
              <a:gd name="T82" fmla="*/ 1342 w 1440"/>
              <a:gd name="T83" fmla="*/ 121 h 267"/>
              <a:gd name="T84" fmla="*/ 1351 w 1440"/>
              <a:gd name="T85" fmla="*/ 112 h 267"/>
              <a:gd name="T86" fmla="*/ 1364 w 1440"/>
              <a:gd name="T87" fmla="*/ 159 h 267"/>
              <a:gd name="T88" fmla="*/ 1399 w 1440"/>
              <a:gd name="T89" fmla="*/ 156 h 267"/>
              <a:gd name="T90" fmla="*/ 1432 w 1440"/>
              <a:gd name="T91" fmla="*/ 120 h 267"/>
              <a:gd name="T92" fmla="*/ 1410 w 1440"/>
              <a:gd name="T93" fmla="*/ 176 h 267"/>
              <a:gd name="T94" fmla="*/ 1076 w 1440"/>
              <a:gd name="T95" fmla="*/ 242 h 267"/>
              <a:gd name="T96" fmla="*/ 1062 w 1440"/>
              <a:gd name="T97" fmla="*/ 225 h 267"/>
              <a:gd name="T98" fmla="*/ 1091 w 1440"/>
              <a:gd name="T99" fmla="*/ 208 h 267"/>
              <a:gd name="T100" fmla="*/ 1112 w 1440"/>
              <a:gd name="T101" fmla="*/ 233 h 267"/>
              <a:gd name="T102" fmla="*/ 1128 w 1440"/>
              <a:gd name="T103" fmla="*/ 224 h 267"/>
              <a:gd name="T104" fmla="*/ 1168 w 1440"/>
              <a:gd name="T105" fmla="*/ 255 h 267"/>
              <a:gd name="T106" fmla="*/ 1154 w 1440"/>
              <a:gd name="T107" fmla="*/ 236 h 267"/>
              <a:gd name="T108" fmla="*/ 1203 w 1440"/>
              <a:gd name="T109" fmla="*/ 256 h 267"/>
              <a:gd name="T110" fmla="*/ 1200 w 1440"/>
              <a:gd name="T111" fmla="*/ 213 h 267"/>
              <a:gd name="T112" fmla="*/ 1227 w 1440"/>
              <a:gd name="T113" fmla="*/ 256 h 267"/>
              <a:gd name="T114" fmla="*/ 1249 w 1440"/>
              <a:gd name="T115" fmla="*/ 260 h 267"/>
              <a:gd name="T116" fmla="*/ 1255 w 1440"/>
              <a:gd name="T117" fmla="*/ 205 h 267"/>
              <a:gd name="T118" fmla="*/ 1297 w 1440"/>
              <a:gd name="T119" fmla="*/ 226 h 267"/>
              <a:gd name="T120" fmla="*/ 1303 w 1440"/>
              <a:gd name="T121" fmla="*/ 243 h 267"/>
              <a:gd name="T122" fmla="*/ 1344 w 1440"/>
              <a:gd name="T123" fmla="*/ 229 h 267"/>
              <a:gd name="T124" fmla="*/ 1328 w 1440"/>
              <a:gd name="T125" fmla="*/ 23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267">
                <a:moveTo>
                  <a:pt x="17" y="110"/>
                </a:moveTo>
                <a:cubicBezTo>
                  <a:pt x="3" y="110"/>
                  <a:pt x="3" y="110"/>
                  <a:pt x="3" y="110"/>
                </a:cubicBezTo>
                <a:cubicBezTo>
                  <a:pt x="3" y="1"/>
                  <a:pt x="3" y="1"/>
                  <a:pt x="3" y="1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"/>
                  <a:pt x="81" y="7"/>
                  <a:pt x="81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17" y="35"/>
                  <a:pt x="17" y="35"/>
                  <a:pt x="17" y="35"/>
                </a:cubicBezTo>
                <a:lnTo>
                  <a:pt x="17" y="110"/>
                </a:lnTo>
                <a:close/>
                <a:moveTo>
                  <a:pt x="130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178" y="0"/>
                  <a:pt x="178" y="0"/>
                  <a:pt x="178" y="0"/>
                </a:cubicBezTo>
                <a:lnTo>
                  <a:pt x="130" y="110"/>
                </a:lnTo>
                <a:close/>
                <a:moveTo>
                  <a:pt x="700" y="110"/>
                </a:moveTo>
                <a:cubicBezTo>
                  <a:pt x="715" y="110"/>
                  <a:pt x="715" y="110"/>
                  <a:pt x="715" y="110"/>
                </a:cubicBezTo>
                <a:cubicBezTo>
                  <a:pt x="748" y="33"/>
                  <a:pt x="748" y="33"/>
                  <a:pt x="748" y="33"/>
                </a:cubicBezTo>
                <a:cubicBezTo>
                  <a:pt x="780" y="109"/>
                  <a:pt x="780" y="109"/>
                  <a:pt x="780" y="109"/>
                </a:cubicBezTo>
                <a:cubicBezTo>
                  <a:pt x="780" y="110"/>
                  <a:pt x="780" y="110"/>
                  <a:pt x="780" y="110"/>
                </a:cubicBezTo>
                <a:cubicBezTo>
                  <a:pt x="795" y="110"/>
                  <a:pt x="795" y="110"/>
                  <a:pt x="795" y="110"/>
                </a:cubicBezTo>
                <a:cubicBezTo>
                  <a:pt x="748" y="0"/>
                  <a:pt x="748" y="0"/>
                  <a:pt x="748" y="0"/>
                </a:cubicBezTo>
                <a:lnTo>
                  <a:pt x="700" y="110"/>
                </a:lnTo>
                <a:close/>
                <a:moveTo>
                  <a:pt x="273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317" y="20"/>
                  <a:pt x="317" y="20"/>
                  <a:pt x="317" y="20"/>
                </a:cubicBezTo>
                <a:cubicBezTo>
                  <a:pt x="317" y="7"/>
                  <a:pt x="317" y="7"/>
                  <a:pt x="317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273" y="20"/>
                  <a:pt x="273" y="20"/>
                  <a:pt x="273" y="20"/>
                </a:cubicBezTo>
                <a:lnTo>
                  <a:pt x="273" y="110"/>
                </a:lnTo>
                <a:close/>
                <a:moveTo>
                  <a:pt x="374" y="7"/>
                </a:moveTo>
                <a:cubicBezTo>
                  <a:pt x="360" y="7"/>
                  <a:pt x="360" y="7"/>
                  <a:pt x="360" y="7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74" y="110"/>
                  <a:pt x="374" y="110"/>
                  <a:pt x="374" y="110"/>
                </a:cubicBezTo>
                <a:lnTo>
                  <a:pt x="374" y="7"/>
                </a:lnTo>
                <a:close/>
                <a:moveTo>
                  <a:pt x="475" y="112"/>
                </a:moveTo>
                <a:cubicBezTo>
                  <a:pt x="445" y="112"/>
                  <a:pt x="421" y="88"/>
                  <a:pt x="421" y="59"/>
                </a:cubicBezTo>
                <a:cubicBezTo>
                  <a:pt x="421" y="29"/>
                  <a:pt x="445" y="5"/>
                  <a:pt x="475" y="5"/>
                </a:cubicBezTo>
                <a:cubicBezTo>
                  <a:pt x="505" y="5"/>
                  <a:pt x="528" y="29"/>
                  <a:pt x="528" y="59"/>
                </a:cubicBezTo>
                <a:cubicBezTo>
                  <a:pt x="528" y="88"/>
                  <a:pt x="505" y="112"/>
                  <a:pt x="475" y="112"/>
                </a:cubicBezTo>
                <a:close/>
                <a:moveTo>
                  <a:pt x="475" y="19"/>
                </a:moveTo>
                <a:cubicBezTo>
                  <a:pt x="453" y="19"/>
                  <a:pt x="435" y="37"/>
                  <a:pt x="435" y="59"/>
                </a:cubicBezTo>
                <a:cubicBezTo>
                  <a:pt x="435" y="81"/>
                  <a:pt x="453" y="99"/>
                  <a:pt x="475" y="99"/>
                </a:cubicBezTo>
                <a:cubicBezTo>
                  <a:pt x="497" y="99"/>
                  <a:pt x="514" y="81"/>
                  <a:pt x="514" y="59"/>
                </a:cubicBezTo>
                <a:cubicBezTo>
                  <a:pt x="514" y="37"/>
                  <a:pt x="497" y="19"/>
                  <a:pt x="475" y="19"/>
                </a:cubicBezTo>
                <a:close/>
                <a:moveTo>
                  <a:pt x="586" y="35"/>
                </a:moveTo>
                <a:cubicBezTo>
                  <a:pt x="664" y="117"/>
                  <a:pt x="664" y="117"/>
                  <a:pt x="664" y="117"/>
                </a:cubicBezTo>
                <a:cubicBezTo>
                  <a:pt x="664" y="7"/>
                  <a:pt x="664" y="7"/>
                  <a:pt x="664" y="7"/>
                </a:cubicBezTo>
                <a:cubicBezTo>
                  <a:pt x="650" y="7"/>
                  <a:pt x="650" y="7"/>
                  <a:pt x="650" y="7"/>
                </a:cubicBezTo>
                <a:cubicBezTo>
                  <a:pt x="650" y="83"/>
                  <a:pt x="650" y="83"/>
                  <a:pt x="650" y="83"/>
                </a:cubicBezTo>
                <a:cubicBezTo>
                  <a:pt x="572" y="1"/>
                  <a:pt x="572" y="1"/>
                  <a:pt x="572" y="1"/>
                </a:cubicBezTo>
                <a:cubicBezTo>
                  <a:pt x="572" y="110"/>
                  <a:pt x="572" y="110"/>
                  <a:pt x="572" y="110"/>
                </a:cubicBezTo>
                <a:cubicBezTo>
                  <a:pt x="586" y="110"/>
                  <a:pt x="586" y="110"/>
                  <a:pt x="586" y="110"/>
                </a:cubicBezTo>
                <a:lnTo>
                  <a:pt x="586" y="35"/>
                </a:lnTo>
                <a:close/>
                <a:moveTo>
                  <a:pt x="843" y="7"/>
                </a:moveTo>
                <a:cubicBezTo>
                  <a:pt x="830" y="7"/>
                  <a:pt x="830" y="7"/>
                  <a:pt x="830" y="7"/>
                </a:cubicBezTo>
                <a:cubicBezTo>
                  <a:pt x="830" y="110"/>
                  <a:pt x="830" y="110"/>
                  <a:pt x="830" y="110"/>
                </a:cubicBezTo>
                <a:cubicBezTo>
                  <a:pt x="885" y="110"/>
                  <a:pt x="885" y="110"/>
                  <a:pt x="885" y="110"/>
                </a:cubicBezTo>
                <a:cubicBezTo>
                  <a:pt x="885" y="97"/>
                  <a:pt x="885" y="97"/>
                  <a:pt x="885" y="97"/>
                </a:cubicBezTo>
                <a:cubicBezTo>
                  <a:pt x="843" y="97"/>
                  <a:pt x="843" y="97"/>
                  <a:pt x="843" y="97"/>
                </a:cubicBezTo>
                <a:lnTo>
                  <a:pt x="843" y="7"/>
                </a:lnTo>
                <a:close/>
                <a:moveTo>
                  <a:pt x="169" y="156"/>
                </a:moveTo>
                <a:cubicBezTo>
                  <a:pt x="139" y="156"/>
                  <a:pt x="116" y="179"/>
                  <a:pt x="116" y="209"/>
                </a:cubicBezTo>
                <a:cubicBezTo>
                  <a:pt x="116" y="240"/>
                  <a:pt x="139" y="262"/>
                  <a:pt x="169" y="262"/>
                </a:cubicBezTo>
                <a:cubicBezTo>
                  <a:pt x="175" y="262"/>
                  <a:pt x="188" y="261"/>
                  <a:pt x="200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6" y="239"/>
                  <a:pt x="192" y="242"/>
                  <a:pt x="187" y="245"/>
                </a:cubicBezTo>
                <a:cubicBezTo>
                  <a:pt x="181" y="247"/>
                  <a:pt x="175" y="249"/>
                  <a:pt x="169" y="249"/>
                </a:cubicBezTo>
                <a:cubicBezTo>
                  <a:pt x="142" y="249"/>
                  <a:pt x="130" y="226"/>
                  <a:pt x="130" y="210"/>
                </a:cubicBezTo>
                <a:cubicBezTo>
                  <a:pt x="130" y="187"/>
                  <a:pt x="147" y="169"/>
                  <a:pt x="169" y="169"/>
                </a:cubicBezTo>
                <a:cubicBezTo>
                  <a:pt x="174" y="169"/>
                  <a:pt x="180" y="170"/>
                  <a:pt x="185" y="173"/>
                </a:cubicBezTo>
                <a:cubicBezTo>
                  <a:pt x="190" y="175"/>
                  <a:pt x="194" y="178"/>
                  <a:pt x="198" y="182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191" y="159"/>
                  <a:pt x="181" y="156"/>
                  <a:pt x="169" y="156"/>
                </a:cubicBezTo>
                <a:close/>
                <a:moveTo>
                  <a:pt x="437" y="209"/>
                </a:moveTo>
                <a:cubicBezTo>
                  <a:pt x="437" y="225"/>
                  <a:pt x="431" y="238"/>
                  <a:pt x="419" y="249"/>
                </a:cubicBezTo>
                <a:cubicBezTo>
                  <a:pt x="409" y="257"/>
                  <a:pt x="399" y="261"/>
                  <a:pt x="382" y="261"/>
                </a:cubicBezTo>
                <a:cubicBezTo>
                  <a:pt x="360" y="261"/>
                  <a:pt x="360" y="261"/>
                  <a:pt x="360" y="261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93" y="157"/>
                  <a:pt x="407" y="159"/>
                  <a:pt x="420" y="170"/>
                </a:cubicBezTo>
                <a:cubicBezTo>
                  <a:pt x="426" y="175"/>
                  <a:pt x="437" y="187"/>
                  <a:pt x="437" y="209"/>
                </a:cubicBezTo>
                <a:close/>
                <a:moveTo>
                  <a:pt x="423" y="209"/>
                </a:moveTo>
                <a:cubicBezTo>
                  <a:pt x="423" y="186"/>
                  <a:pt x="407" y="171"/>
                  <a:pt x="382" y="171"/>
                </a:cubicBezTo>
                <a:cubicBezTo>
                  <a:pt x="374" y="171"/>
                  <a:pt x="374" y="171"/>
                  <a:pt x="374" y="171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82" y="247"/>
                  <a:pt x="382" y="247"/>
                  <a:pt x="382" y="247"/>
                </a:cubicBezTo>
                <a:cubicBezTo>
                  <a:pt x="390" y="247"/>
                  <a:pt x="401" y="246"/>
                  <a:pt x="410" y="239"/>
                </a:cubicBezTo>
                <a:cubicBezTo>
                  <a:pt x="416" y="234"/>
                  <a:pt x="423" y="224"/>
                  <a:pt x="423" y="209"/>
                </a:cubicBezTo>
                <a:close/>
                <a:moveTo>
                  <a:pt x="479" y="261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47"/>
                  <a:pt x="541" y="247"/>
                  <a:pt x="541" y="247"/>
                </a:cubicBezTo>
                <a:cubicBezTo>
                  <a:pt x="493" y="247"/>
                  <a:pt x="493" y="247"/>
                  <a:pt x="493" y="247"/>
                </a:cubicBezTo>
                <a:cubicBezTo>
                  <a:pt x="493" y="211"/>
                  <a:pt x="493" y="211"/>
                  <a:pt x="493" y="211"/>
                </a:cubicBezTo>
                <a:cubicBezTo>
                  <a:pt x="535" y="211"/>
                  <a:pt x="535" y="211"/>
                  <a:pt x="535" y="211"/>
                </a:cubicBezTo>
                <a:cubicBezTo>
                  <a:pt x="535" y="198"/>
                  <a:pt x="535" y="198"/>
                  <a:pt x="535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541" y="171"/>
                  <a:pt x="541" y="171"/>
                  <a:pt x="541" y="171"/>
                </a:cubicBezTo>
                <a:cubicBezTo>
                  <a:pt x="541" y="157"/>
                  <a:pt x="541" y="157"/>
                  <a:pt x="541" y="157"/>
                </a:cubicBezTo>
                <a:cubicBezTo>
                  <a:pt x="479" y="157"/>
                  <a:pt x="479" y="157"/>
                  <a:pt x="479" y="157"/>
                </a:cubicBezTo>
                <a:lnTo>
                  <a:pt x="479" y="261"/>
                </a:lnTo>
                <a:close/>
                <a:moveTo>
                  <a:pt x="805" y="261"/>
                </a:moveTo>
                <a:cubicBezTo>
                  <a:pt x="866" y="261"/>
                  <a:pt x="866" y="261"/>
                  <a:pt x="866" y="261"/>
                </a:cubicBezTo>
                <a:cubicBezTo>
                  <a:pt x="866" y="247"/>
                  <a:pt x="866" y="247"/>
                  <a:pt x="866" y="247"/>
                </a:cubicBezTo>
                <a:cubicBezTo>
                  <a:pt x="819" y="247"/>
                  <a:pt x="819" y="247"/>
                  <a:pt x="819" y="247"/>
                </a:cubicBezTo>
                <a:cubicBezTo>
                  <a:pt x="819" y="211"/>
                  <a:pt x="819" y="211"/>
                  <a:pt x="819" y="211"/>
                </a:cubicBezTo>
                <a:cubicBezTo>
                  <a:pt x="860" y="211"/>
                  <a:pt x="860" y="211"/>
                  <a:pt x="860" y="211"/>
                </a:cubicBezTo>
                <a:cubicBezTo>
                  <a:pt x="860" y="198"/>
                  <a:pt x="860" y="198"/>
                  <a:pt x="860" y="19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9" y="171"/>
                  <a:pt x="819" y="171"/>
                  <a:pt x="819" y="171"/>
                </a:cubicBezTo>
                <a:cubicBezTo>
                  <a:pt x="866" y="171"/>
                  <a:pt x="866" y="171"/>
                  <a:pt x="866" y="171"/>
                </a:cubicBezTo>
                <a:cubicBezTo>
                  <a:pt x="866" y="157"/>
                  <a:pt x="866" y="157"/>
                  <a:pt x="866" y="157"/>
                </a:cubicBezTo>
                <a:cubicBezTo>
                  <a:pt x="805" y="157"/>
                  <a:pt x="805" y="157"/>
                  <a:pt x="805" y="157"/>
                </a:cubicBezTo>
                <a:lnTo>
                  <a:pt x="805" y="261"/>
                </a:lnTo>
                <a:close/>
                <a:moveTo>
                  <a:pt x="634" y="235"/>
                </a:moveTo>
                <a:cubicBezTo>
                  <a:pt x="595" y="149"/>
                  <a:pt x="595" y="149"/>
                  <a:pt x="595" y="149"/>
                </a:cubicBezTo>
                <a:cubicBezTo>
                  <a:pt x="578" y="261"/>
                  <a:pt x="578" y="261"/>
                  <a:pt x="578" y="261"/>
                </a:cubicBezTo>
                <a:cubicBezTo>
                  <a:pt x="592" y="261"/>
                  <a:pt x="592" y="261"/>
                  <a:pt x="592" y="261"/>
                </a:cubicBezTo>
                <a:cubicBezTo>
                  <a:pt x="601" y="194"/>
                  <a:pt x="601" y="194"/>
                  <a:pt x="601" y="194"/>
                </a:cubicBezTo>
                <a:cubicBezTo>
                  <a:pt x="634" y="267"/>
                  <a:pt x="634" y="267"/>
                  <a:pt x="634" y="267"/>
                </a:cubicBezTo>
                <a:cubicBezTo>
                  <a:pt x="668" y="194"/>
                  <a:pt x="668" y="194"/>
                  <a:pt x="668" y="194"/>
                </a:cubicBezTo>
                <a:cubicBezTo>
                  <a:pt x="677" y="261"/>
                  <a:pt x="677" y="261"/>
                  <a:pt x="677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74" y="148"/>
                  <a:pt x="674" y="148"/>
                  <a:pt x="674" y="148"/>
                </a:cubicBezTo>
                <a:lnTo>
                  <a:pt x="634" y="235"/>
                </a:lnTo>
                <a:close/>
                <a:moveTo>
                  <a:pt x="737" y="261"/>
                </a:moveTo>
                <a:cubicBezTo>
                  <a:pt x="751" y="261"/>
                  <a:pt x="751" y="261"/>
                  <a:pt x="751" y="261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37" y="157"/>
                  <a:pt x="737" y="157"/>
                  <a:pt x="737" y="157"/>
                </a:cubicBezTo>
                <a:lnTo>
                  <a:pt x="737" y="261"/>
                </a:lnTo>
                <a:close/>
                <a:moveTo>
                  <a:pt x="955" y="211"/>
                </a:moveTo>
                <a:cubicBezTo>
                  <a:pt x="950" y="207"/>
                  <a:pt x="945" y="204"/>
                  <a:pt x="939" y="201"/>
                </a:cubicBezTo>
                <a:cubicBezTo>
                  <a:pt x="929" y="197"/>
                  <a:pt x="929" y="197"/>
                  <a:pt x="929" y="197"/>
                </a:cubicBezTo>
                <a:cubicBezTo>
                  <a:pt x="925" y="195"/>
                  <a:pt x="922" y="194"/>
                  <a:pt x="919" y="191"/>
                </a:cubicBezTo>
                <a:cubicBezTo>
                  <a:pt x="916" y="189"/>
                  <a:pt x="916" y="187"/>
                  <a:pt x="916" y="183"/>
                </a:cubicBezTo>
                <a:cubicBezTo>
                  <a:pt x="916" y="175"/>
                  <a:pt x="922" y="169"/>
                  <a:pt x="931" y="169"/>
                </a:cubicBezTo>
                <a:cubicBezTo>
                  <a:pt x="936" y="169"/>
                  <a:pt x="940" y="171"/>
                  <a:pt x="942" y="172"/>
                </a:cubicBezTo>
                <a:cubicBezTo>
                  <a:pt x="944" y="174"/>
                  <a:pt x="946" y="177"/>
                  <a:pt x="947" y="179"/>
                </a:cubicBezTo>
                <a:cubicBezTo>
                  <a:pt x="948" y="181"/>
                  <a:pt x="948" y="181"/>
                  <a:pt x="948" y="181"/>
                </a:cubicBezTo>
                <a:cubicBezTo>
                  <a:pt x="959" y="173"/>
                  <a:pt x="959" y="173"/>
                  <a:pt x="959" y="173"/>
                </a:cubicBezTo>
                <a:cubicBezTo>
                  <a:pt x="958" y="172"/>
                  <a:pt x="958" y="172"/>
                  <a:pt x="958" y="172"/>
                </a:cubicBezTo>
                <a:cubicBezTo>
                  <a:pt x="956" y="167"/>
                  <a:pt x="952" y="163"/>
                  <a:pt x="948" y="161"/>
                </a:cubicBezTo>
                <a:cubicBezTo>
                  <a:pt x="943" y="157"/>
                  <a:pt x="938" y="156"/>
                  <a:pt x="931" y="156"/>
                </a:cubicBezTo>
                <a:cubicBezTo>
                  <a:pt x="914" y="156"/>
                  <a:pt x="902" y="167"/>
                  <a:pt x="902" y="183"/>
                </a:cubicBezTo>
                <a:cubicBezTo>
                  <a:pt x="902" y="190"/>
                  <a:pt x="904" y="195"/>
                  <a:pt x="909" y="200"/>
                </a:cubicBezTo>
                <a:cubicBezTo>
                  <a:pt x="913" y="205"/>
                  <a:pt x="918" y="207"/>
                  <a:pt x="922" y="209"/>
                </a:cubicBezTo>
                <a:cubicBezTo>
                  <a:pt x="932" y="213"/>
                  <a:pt x="932" y="213"/>
                  <a:pt x="932" y="213"/>
                </a:cubicBezTo>
                <a:cubicBezTo>
                  <a:pt x="937" y="215"/>
                  <a:pt x="941" y="217"/>
                  <a:pt x="944" y="220"/>
                </a:cubicBezTo>
                <a:cubicBezTo>
                  <a:pt x="947" y="223"/>
                  <a:pt x="948" y="226"/>
                  <a:pt x="948" y="231"/>
                </a:cubicBezTo>
                <a:cubicBezTo>
                  <a:pt x="948" y="240"/>
                  <a:pt x="942" y="249"/>
                  <a:pt x="929" y="249"/>
                </a:cubicBezTo>
                <a:cubicBezTo>
                  <a:pt x="924" y="249"/>
                  <a:pt x="919" y="247"/>
                  <a:pt x="916" y="244"/>
                </a:cubicBezTo>
                <a:cubicBezTo>
                  <a:pt x="913" y="241"/>
                  <a:pt x="911" y="236"/>
                  <a:pt x="910" y="23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896" y="234"/>
                  <a:pt x="896" y="234"/>
                  <a:pt x="896" y="234"/>
                </a:cubicBezTo>
                <a:cubicBezTo>
                  <a:pt x="897" y="235"/>
                  <a:pt x="897" y="235"/>
                  <a:pt x="897" y="235"/>
                </a:cubicBezTo>
                <a:cubicBezTo>
                  <a:pt x="898" y="243"/>
                  <a:pt x="902" y="249"/>
                  <a:pt x="906" y="254"/>
                </a:cubicBezTo>
                <a:cubicBezTo>
                  <a:pt x="912" y="260"/>
                  <a:pt x="920" y="262"/>
                  <a:pt x="929" y="262"/>
                </a:cubicBezTo>
                <a:cubicBezTo>
                  <a:pt x="948" y="262"/>
                  <a:pt x="962" y="249"/>
                  <a:pt x="962" y="230"/>
                </a:cubicBezTo>
                <a:cubicBezTo>
                  <a:pt x="962" y="222"/>
                  <a:pt x="960" y="216"/>
                  <a:pt x="955" y="211"/>
                </a:cubicBezTo>
                <a:close/>
                <a:moveTo>
                  <a:pt x="0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5" y="261"/>
                  <a:pt x="95" y="261"/>
                  <a:pt x="95" y="261"/>
                </a:cubicBezTo>
                <a:cubicBezTo>
                  <a:pt x="48" y="151"/>
                  <a:pt x="48" y="151"/>
                  <a:pt x="48" y="151"/>
                </a:cubicBezTo>
                <a:lnTo>
                  <a:pt x="0" y="261"/>
                </a:lnTo>
                <a:close/>
                <a:moveTo>
                  <a:pt x="229" y="261"/>
                </a:moveTo>
                <a:cubicBezTo>
                  <a:pt x="244" y="261"/>
                  <a:pt x="244" y="261"/>
                  <a:pt x="244" y="261"/>
                </a:cubicBezTo>
                <a:cubicBezTo>
                  <a:pt x="277" y="184"/>
                  <a:pt x="277" y="184"/>
                  <a:pt x="277" y="184"/>
                </a:cubicBezTo>
                <a:cubicBezTo>
                  <a:pt x="309" y="260"/>
                  <a:pt x="309" y="260"/>
                  <a:pt x="309" y="260"/>
                </a:cubicBezTo>
                <a:cubicBezTo>
                  <a:pt x="309" y="261"/>
                  <a:pt x="309" y="261"/>
                  <a:pt x="309" y="261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277" y="151"/>
                  <a:pt x="277" y="151"/>
                  <a:pt x="277" y="151"/>
                </a:cubicBezTo>
                <a:lnTo>
                  <a:pt x="229" y="261"/>
                </a:lnTo>
                <a:close/>
                <a:moveTo>
                  <a:pt x="1071" y="11"/>
                </a:moveTo>
                <a:cubicBezTo>
                  <a:pt x="1071" y="18"/>
                  <a:pt x="1071" y="18"/>
                  <a:pt x="1071" y="18"/>
                </a:cubicBezTo>
                <a:cubicBezTo>
                  <a:pt x="1075" y="18"/>
                  <a:pt x="1075" y="18"/>
                  <a:pt x="1075" y="18"/>
                </a:cubicBezTo>
                <a:cubicBezTo>
                  <a:pt x="1077" y="9"/>
                  <a:pt x="1077" y="9"/>
                  <a:pt x="1077" y="9"/>
                </a:cubicBezTo>
                <a:cubicBezTo>
                  <a:pt x="1076" y="8"/>
                  <a:pt x="1074" y="7"/>
                  <a:pt x="1072" y="6"/>
                </a:cubicBezTo>
                <a:cubicBezTo>
                  <a:pt x="1070" y="6"/>
                  <a:pt x="1067" y="6"/>
                  <a:pt x="1064" y="6"/>
                </a:cubicBezTo>
                <a:cubicBezTo>
                  <a:pt x="1061" y="6"/>
                  <a:pt x="1058" y="6"/>
                  <a:pt x="1056" y="7"/>
                </a:cubicBezTo>
                <a:cubicBezTo>
                  <a:pt x="1053" y="9"/>
                  <a:pt x="1051" y="10"/>
                  <a:pt x="1049" y="12"/>
                </a:cubicBezTo>
                <a:cubicBezTo>
                  <a:pt x="1048" y="14"/>
                  <a:pt x="1047" y="17"/>
                  <a:pt x="1047" y="20"/>
                </a:cubicBezTo>
                <a:cubicBezTo>
                  <a:pt x="1047" y="22"/>
                  <a:pt x="1048" y="24"/>
                  <a:pt x="1049" y="26"/>
                </a:cubicBezTo>
                <a:cubicBezTo>
                  <a:pt x="1050" y="28"/>
                  <a:pt x="1051" y="30"/>
                  <a:pt x="1053" y="31"/>
                </a:cubicBezTo>
                <a:cubicBezTo>
                  <a:pt x="1055" y="32"/>
                  <a:pt x="1057" y="34"/>
                  <a:pt x="1059" y="35"/>
                </a:cubicBezTo>
                <a:cubicBezTo>
                  <a:pt x="1062" y="37"/>
                  <a:pt x="1064" y="39"/>
                  <a:pt x="1066" y="40"/>
                </a:cubicBezTo>
                <a:cubicBezTo>
                  <a:pt x="1067" y="42"/>
                  <a:pt x="1068" y="44"/>
                  <a:pt x="1068" y="47"/>
                </a:cubicBezTo>
                <a:cubicBezTo>
                  <a:pt x="1068" y="49"/>
                  <a:pt x="1067" y="52"/>
                  <a:pt x="1065" y="53"/>
                </a:cubicBezTo>
                <a:cubicBezTo>
                  <a:pt x="1062" y="55"/>
                  <a:pt x="1060" y="56"/>
                  <a:pt x="1057" y="56"/>
                </a:cubicBezTo>
                <a:cubicBezTo>
                  <a:pt x="1055" y="56"/>
                  <a:pt x="1053" y="56"/>
                  <a:pt x="1052" y="55"/>
                </a:cubicBezTo>
                <a:cubicBezTo>
                  <a:pt x="1050" y="55"/>
                  <a:pt x="1049" y="54"/>
                  <a:pt x="1048" y="54"/>
                </a:cubicBezTo>
                <a:cubicBezTo>
                  <a:pt x="1048" y="46"/>
                  <a:pt x="1048" y="46"/>
                  <a:pt x="1048" y="46"/>
                </a:cubicBezTo>
                <a:cubicBezTo>
                  <a:pt x="1044" y="46"/>
                  <a:pt x="1044" y="46"/>
                  <a:pt x="1044" y="46"/>
                </a:cubicBezTo>
                <a:cubicBezTo>
                  <a:pt x="1042" y="56"/>
                  <a:pt x="1042" y="56"/>
                  <a:pt x="1042" y="56"/>
                </a:cubicBezTo>
                <a:cubicBezTo>
                  <a:pt x="1043" y="57"/>
                  <a:pt x="1045" y="58"/>
                  <a:pt x="1048" y="58"/>
                </a:cubicBezTo>
                <a:cubicBezTo>
                  <a:pt x="1051" y="59"/>
                  <a:pt x="1054" y="59"/>
                  <a:pt x="1057" y="59"/>
                </a:cubicBezTo>
                <a:cubicBezTo>
                  <a:pt x="1060" y="59"/>
                  <a:pt x="1063" y="59"/>
                  <a:pt x="1066" y="57"/>
                </a:cubicBezTo>
                <a:cubicBezTo>
                  <a:pt x="1069" y="56"/>
                  <a:pt x="1071" y="54"/>
                  <a:pt x="1073" y="52"/>
                </a:cubicBezTo>
                <a:cubicBezTo>
                  <a:pt x="1074" y="50"/>
                  <a:pt x="1075" y="47"/>
                  <a:pt x="1075" y="44"/>
                </a:cubicBezTo>
                <a:cubicBezTo>
                  <a:pt x="1075" y="42"/>
                  <a:pt x="1074" y="40"/>
                  <a:pt x="1073" y="38"/>
                </a:cubicBezTo>
                <a:cubicBezTo>
                  <a:pt x="1072" y="36"/>
                  <a:pt x="1071" y="35"/>
                  <a:pt x="1069" y="34"/>
                </a:cubicBezTo>
                <a:cubicBezTo>
                  <a:pt x="1068" y="32"/>
                  <a:pt x="1066" y="31"/>
                  <a:pt x="1064" y="29"/>
                </a:cubicBezTo>
                <a:cubicBezTo>
                  <a:pt x="1060" y="27"/>
                  <a:pt x="1058" y="25"/>
                  <a:pt x="1056" y="24"/>
                </a:cubicBezTo>
                <a:cubicBezTo>
                  <a:pt x="1055" y="22"/>
                  <a:pt x="1054" y="20"/>
                  <a:pt x="1054" y="17"/>
                </a:cubicBezTo>
                <a:cubicBezTo>
                  <a:pt x="1054" y="15"/>
                  <a:pt x="1055" y="13"/>
                  <a:pt x="1057" y="11"/>
                </a:cubicBezTo>
                <a:cubicBezTo>
                  <a:pt x="1059" y="10"/>
                  <a:pt x="1061" y="9"/>
                  <a:pt x="1064" y="9"/>
                </a:cubicBezTo>
                <a:cubicBezTo>
                  <a:pt x="1065" y="9"/>
                  <a:pt x="1067" y="9"/>
                  <a:pt x="1068" y="10"/>
                </a:cubicBezTo>
                <a:cubicBezTo>
                  <a:pt x="1069" y="10"/>
                  <a:pt x="1070" y="10"/>
                  <a:pt x="1071" y="11"/>
                </a:cubicBezTo>
                <a:close/>
                <a:moveTo>
                  <a:pt x="1107" y="27"/>
                </a:moveTo>
                <a:cubicBezTo>
                  <a:pt x="1108" y="27"/>
                  <a:pt x="1108" y="27"/>
                  <a:pt x="1108" y="27"/>
                </a:cubicBezTo>
                <a:cubicBezTo>
                  <a:pt x="1110" y="20"/>
                  <a:pt x="1110" y="20"/>
                  <a:pt x="1110" y="20"/>
                </a:cubicBezTo>
                <a:cubicBezTo>
                  <a:pt x="1109" y="20"/>
                  <a:pt x="1108" y="19"/>
                  <a:pt x="1107" y="19"/>
                </a:cubicBezTo>
                <a:cubicBezTo>
                  <a:pt x="1105" y="19"/>
                  <a:pt x="1104" y="19"/>
                  <a:pt x="1102" y="19"/>
                </a:cubicBezTo>
                <a:cubicBezTo>
                  <a:pt x="1098" y="19"/>
                  <a:pt x="1094" y="20"/>
                  <a:pt x="1091" y="22"/>
                </a:cubicBezTo>
                <a:cubicBezTo>
                  <a:pt x="1088" y="25"/>
                  <a:pt x="1086" y="28"/>
                  <a:pt x="1084" y="32"/>
                </a:cubicBezTo>
                <a:cubicBezTo>
                  <a:pt x="1083" y="36"/>
                  <a:pt x="1082" y="40"/>
                  <a:pt x="1082" y="43"/>
                </a:cubicBezTo>
                <a:cubicBezTo>
                  <a:pt x="1082" y="48"/>
                  <a:pt x="1083" y="52"/>
                  <a:pt x="1085" y="55"/>
                </a:cubicBezTo>
                <a:cubicBezTo>
                  <a:pt x="1087" y="58"/>
                  <a:pt x="1091" y="59"/>
                  <a:pt x="1094" y="59"/>
                </a:cubicBezTo>
                <a:cubicBezTo>
                  <a:pt x="1098" y="59"/>
                  <a:pt x="1100" y="59"/>
                  <a:pt x="1102" y="57"/>
                </a:cubicBezTo>
                <a:cubicBezTo>
                  <a:pt x="1105" y="56"/>
                  <a:pt x="1106" y="54"/>
                  <a:pt x="1108" y="53"/>
                </a:cubicBezTo>
                <a:cubicBezTo>
                  <a:pt x="1106" y="50"/>
                  <a:pt x="1106" y="50"/>
                  <a:pt x="1106" y="50"/>
                </a:cubicBezTo>
                <a:cubicBezTo>
                  <a:pt x="1105" y="52"/>
                  <a:pt x="1103" y="53"/>
                  <a:pt x="1102" y="54"/>
                </a:cubicBezTo>
                <a:cubicBezTo>
                  <a:pt x="1100" y="54"/>
                  <a:pt x="1099" y="55"/>
                  <a:pt x="1097" y="55"/>
                </a:cubicBezTo>
                <a:cubicBezTo>
                  <a:pt x="1094" y="55"/>
                  <a:pt x="1092" y="54"/>
                  <a:pt x="1091" y="52"/>
                </a:cubicBezTo>
                <a:cubicBezTo>
                  <a:pt x="1090" y="50"/>
                  <a:pt x="1089" y="47"/>
                  <a:pt x="1089" y="43"/>
                </a:cubicBezTo>
                <a:cubicBezTo>
                  <a:pt x="1089" y="39"/>
                  <a:pt x="1090" y="35"/>
                  <a:pt x="1091" y="32"/>
                </a:cubicBezTo>
                <a:cubicBezTo>
                  <a:pt x="1092" y="30"/>
                  <a:pt x="1093" y="27"/>
                  <a:pt x="1095" y="26"/>
                </a:cubicBezTo>
                <a:cubicBezTo>
                  <a:pt x="1097" y="24"/>
                  <a:pt x="1099" y="23"/>
                  <a:pt x="1101" y="23"/>
                </a:cubicBezTo>
                <a:cubicBezTo>
                  <a:pt x="1102" y="23"/>
                  <a:pt x="1105" y="24"/>
                  <a:pt x="1107" y="27"/>
                </a:cubicBezTo>
                <a:close/>
                <a:moveTo>
                  <a:pt x="1124" y="52"/>
                </a:moveTo>
                <a:cubicBezTo>
                  <a:pt x="1129" y="19"/>
                  <a:pt x="1129" y="19"/>
                  <a:pt x="1129" y="19"/>
                </a:cubicBezTo>
                <a:cubicBezTo>
                  <a:pt x="1128" y="19"/>
                  <a:pt x="1128" y="19"/>
                  <a:pt x="1128" y="19"/>
                </a:cubicBezTo>
                <a:cubicBezTo>
                  <a:pt x="1118" y="20"/>
                  <a:pt x="1118" y="20"/>
                  <a:pt x="1118" y="2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22" y="24"/>
                  <a:pt x="1122" y="24"/>
                  <a:pt x="1122" y="24"/>
                </a:cubicBezTo>
                <a:cubicBezTo>
                  <a:pt x="1121" y="31"/>
                  <a:pt x="1120" y="37"/>
                  <a:pt x="1119" y="41"/>
                </a:cubicBezTo>
                <a:cubicBezTo>
                  <a:pt x="1118" y="49"/>
                  <a:pt x="1117" y="54"/>
                  <a:pt x="1117" y="55"/>
                </a:cubicBezTo>
                <a:cubicBezTo>
                  <a:pt x="1117" y="56"/>
                  <a:pt x="1118" y="57"/>
                  <a:pt x="1118" y="58"/>
                </a:cubicBezTo>
                <a:cubicBezTo>
                  <a:pt x="1119" y="59"/>
                  <a:pt x="1120" y="59"/>
                  <a:pt x="1122" y="59"/>
                </a:cubicBezTo>
                <a:cubicBezTo>
                  <a:pt x="1124" y="59"/>
                  <a:pt x="1125" y="59"/>
                  <a:pt x="1127" y="58"/>
                </a:cubicBezTo>
                <a:cubicBezTo>
                  <a:pt x="1128" y="57"/>
                  <a:pt x="1129" y="55"/>
                  <a:pt x="1130" y="54"/>
                </a:cubicBezTo>
                <a:cubicBezTo>
                  <a:pt x="1129" y="53"/>
                  <a:pt x="1129" y="53"/>
                  <a:pt x="1129" y="53"/>
                </a:cubicBezTo>
                <a:cubicBezTo>
                  <a:pt x="1128" y="54"/>
                  <a:pt x="1128" y="54"/>
                  <a:pt x="1127" y="54"/>
                </a:cubicBezTo>
                <a:cubicBezTo>
                  <a:pt x="1126" y="55"/>
                  <a:pt x="1126" y="55"/>
                  <a:pt x="1125" y="55"/>
                </a:cubicBezTo>
                <a:cubicBezTo>
                  <a:pt x="1125" y="55"/>
                  <a:pt x="1125" y="55"/>
                  <a:pt x="1125" y="54"/>
                </a:cubicBezTo>
                <a:cubicBezTo>
                  <a:pt x="1124" y="54"/>
                  <a:pt x="1124" y="54"/>
                  <a:pt x="1124" y="53"/>
                </a:cubicBezTo>
                <a:lnTo>
                  <a:pt x="1124" y="52"/>
                </a:lnTo>
                <a:close/>
                <a:moveTo>
                  <a:pt x="1127" y="11"/>
                </a:moveTo>
                <a:cubicBezTo>
                  <a:pt x="1128" y="11"/>
                  <a:pt x="1129" y="11"/>
                  <a:pt x="1130" y="10"/>
                </a:cubicBezTo>
                <a:cubicBezTo>
                  <a:pt x="1131" y="9"/>
                  <a:pt x="1131" y="7"/>
                  <a:pt x="1131" y="6"/>
                </a:cubicBezTo>
                <a:cubicBezTo>
                  <a:pt x="1131" y="5"/>
                  <a:pt x="1131" y="4"/>
                  <a:pt x="1130" y="3"/>
                </a:cubicBezTo>
                <a:cubicBezTo>
                  <a:pt x="1130" y="3"/>
                  <a:pt x="1129" y="2"/>
                  <a:pt x="1128" y="2"/>
                </a:cubicBezTo>
                <a:cubicBezTo>
                  <a:pt x="1126" y="2"/>
                  <a:pt x="1125" y="3"/>
                  <a:pt x="1124" y="4"/>
                </a:cubicBezTo>
                <a:cubicBezTo>
                  <a:pt x="1123" y="5"/>
                  <a:pt x="1123" y="6"/>
                  <a:pt x="1123" y="7"/>
                </a:cubicBezTo>
                <a:cubicBezTo>
                  <a:pt x="1123" y="8"/>
                  <a:pt x="1123" y="9"/>
                  <a:pt x="1124" y="10"/>
                </a:cubicBezTo>
                <a:cubicBezTo>
                  <a:pt x="1125" y="11"/>
                  <a:pt x="1126" y="11"/>
                  <a:pt x="1127" y="11"/>
                </a:cubicBezTo>
                <a:close/>
                <a:moveTo>
                  <a:pt x="1166" y="52"/>
                </a:moveTo>
                <a:cubicBezTo>
                  <a:pt x="1165" y="49"/>
                  <a:pt x="1165" y="49"/>
                  <a:pt x="1165" y="49"/>
                </a:cubicBezTo>
                <a:cubicBezTo>
                  <a:pt x="1163" y="51"/>
                  <a:pt x="1161" y="52"/>
                  <a:pt x="1159" y="53"/>
                </a:cubicBezTo>
                <a:cubicBezTo>
                  <a:pt x="1157" y="54"/>
                  <a:pt x="1155" y="55"/>
                  <a:pt x="1153" y="55"/>
                </a:cubicBezTo>
                <a:cubicBezTo>
                  <a:pt x="1150" y="55"/>
                  <a:pt x="1148" y="54"/>
                  <a:pt x="1147" y="51"/>
                </a:cubicBezTo>
                <a:cubicBezTo>
                  <a:pt x="1145" y="49"/>
                  <a:pt x="1145" y="46"/>
                  <a:pt x="1145" y="43"/>
                </a:cubicBezTo>
                <a:cubicBezTo>
                  <a:pt x="1148" y="43"/>
                  <a:pt x="1151" y="42"/>
                  <a:pt x="1155" y="41"/>
                </a:cubicBezTo>
                <a:cubicBezTo>
                  <a:pt x="1158" y="40"/>
                  <a:pt x="1162" y="38"/>
                  <a:pt x="1164" y="36"/>
                </a:cubicBezTo>
                <a:cubicBezTo>
                  <a:pt x="1167" y="33"/>
                  <a:pt x="1168" y="31"/>
                  <a:pt x="1168" y="27"/>
                </a:cubicBezTo>
                <a:cubicBezTo>
                  <a:pt x="1168" y="25"/>
                  <a:pt x="1167" y="23"/>
                  <a:pt x="1166" y="21"/>
                </a:cubicBezTo>
                <a:cubicBezTo>
                  <a:pt x="1164" y="19"/>
                  <a:pt x="1162" y="19"/>
                  <a:pt x="1158" y="19"/>
                </a:cubicBezTo>
                <a:cubicBezTo>
                  <a:pt x="1154" y="19"/>
                  <a:pt x="1151" y="20"/>
                  <a:pt x="1148" y="22"/>
                </a:cubicBezTo>
                <a:cubicBezTo>
                  <a:pt x="1145" y="24"/>
                  <a:pt x="1142" y="28"/>
                  <a:pt x="1140" y="31"/>
                </a:cubicBezTo>
                <a:cubicBezTo>
                  <a:pt x="1138" y="35"/>
                  <a:pt x="1138" y="40"/>
                  <a:pt x="1138" y="44"/>
                </a:cubicBezTo>
                <a:cubicBezTo>
                  <a:pt x="1138" y="47"/>
                  <a:pt x="1138" y="49"/>
                  <a:pt x="1139" y="52"/>
                </a:cubicBezTo>
                <a:cubicBezTo>
                  <a:pt x="1140" y="54"/>
                  <a:pt x="1142" y="56"/>
                  <a:pt x="1144" y="57"/>
                </a:cubicBezTo>
                <a:cubicBezTo>
                  <a:pt x="1146" y="59"/>
                  <a:pt x="1148" y="59"/>
                  <a:pt x="1151" y="59"/>
                </a:cubicBezTo>
                <a:cubicBezTo>
                  <a:pt x="1155" y="59"/>
                  <a:pt x="1158" y="58"/>
                  <a:pt x="1160" y="57"/>
                </a:cubicBezTo>
                <a:cubicBezTo>
                  <a:pt x="1163" y="55"/>
                  <a:pt x="1165" y="54"/>
                  <a:pt x="1166" y="52"/>
                </a:cubicBezTo>
                <a:close/>
                <a:moveTo>
                  <a:pt x="1157" y="22"/>
                </a:moveTo>
                <a:cubicBezTo>
                  <a:pt x="1158" y="22"/>
                  <a:pt x="1159" y="23"/>
                  <a:pt x="1160" y="24"/>
                </a:cubicBezTo>
                <a:cubicBezTo>
                  <a:pt x="1161" y="25"/>
                  <a:pt x="1161" y="26"/>
                  <a:pt x="1161" y="28"/>
                </a:cubicBezTo>
                <a:cubicBezTo>
                  <a:pt x="1161" y="30"/>
                  <a:pt x="1161" y="32"/>
                  <a:pt x="1159" y="34"/>
                </a:cubicBezTo>
                <a:cubicBezTo>
                  <a:pt x="1157" y="35"/>
                  <a:pt x="1155" y="37"/>
                  <a:pt x="1152" y="38"/>
                </a:cubicBezTo>
                <a:cubicBezTo>
                  <a:pt x="1150" y="39"/>
                  <a:pt x="1147" y="39"/>
                  <a:pt x="1145" y="39"/>
                </a:cubicBezTo>
                <a:cubicBezTo>
                  <a:pt x="1145" y="37"/>
                  <a:pt x="1146" y="34"/>
                  <a:pt x="1147" y="32"/>
                </a:cubicBezTo>
                <a:cubicBezTo>
                  <a:pt x="1148" y="29"/>
                  <a:pt x="1149" y="27"/>
                  <a:pt x="1151" y="25"/>
                </a:cubicBezTo>
                <a:cubicBezTo>
                  <a:pt x="1152" y="23"/>
                  <a:pt x="1154" y="22"/>
                  <a:pt x="1157" y="22"/>
                </a:cubicBezTo>
                <a:close/>
                <a:moveTo>
                  <a:pt x="1187" y="28"/>
                </a:moveTo>
                <a:cubicBezTo>
                  <a:pt x="1188" y="19"/>
                  <a:pt x="1188" y="19"/>
                  <a:pt x="1188" y="19"/>
                </a:cubicBezTo>
                <a:cubicBezTo>
                  <a:pt x="1186" y="19"/>
                  <a:pt x="1186" y="19"/>
                  <a:pt x="1186" y="19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77" y="23"/>
                  <a:pt x="1177" y="23"/>
                  <a:pt x="1177" y="23"/>
                </a:cubicBezTo>
                <a:cubicBezTo>
                  <a:pt x="1180" y="25"/>
                  <a:pt x="1180" y="25"/>
                  <a:pt x="1180" y="25"/>
                </a:cubicBezTo>
                <a:cubicBezTo>
                  <a:pt x="1176" y="58"/>
                  <a:pt x="1176" y="58"/>
                  <a:pt x="1176" y="58"/>
                </a:cubicBezTo>
                <a:cubicBezTo>
                  <a:pt x="1183" y="58"/>
                  <a:pt x="1183" y="58"/>
                  <a:pt x="1183" y="58"/>
                </a:cubicBezTo>
                <a:cubicBezTo>
                  <a:pt x="1186" y="33"/>
                  <a:pt x="1186" y="33"/>
                  <a:pt x="1186" y="33"/>
                </a:cubicBezTo>
                <a:cubicBezTo>
                  <a:pt x="1188" y="31"/>
                  <a:pt x="1190" y="28"/>
                  <a:pt x="1192" y="26"/>
                </a:cubicBezTo>
                <a:cubicBezTo>
                  <a:pt x="1194" y="25"/>
                  <a:pt x="1196" y="24"/>
                  <a:pt x="1198" y="24"/>
                </a:cubicBezTo>
                <a:cubicBezTo>
                  <a:pt x="1200" y="24"/>
                  <a:pt x="1201" y="24"/>
                  <a:pt x="1202" y="25"/>
                </a:cubicBezTo>
                <a:cubicBezTo>
                  <a:pt x="1202" y="26"/>
                  <a:pt x="1203" y="27"/>
                  <a:pt x="1203" y="29"/>
                </a:cubicBezTo>
                <a:cubicBezTo>
                  <a:pt x="1203" y="31"/>
                  <a:pt x="1202" y="33"/>
                  <a:pt x="1202" y="35"/>
                </a:cubicBezTo>
                <a:cubicBezTo>
                  <a:pt x="1202" y="37"/>
                  <a:pt x="1201" y="39"/>
                  <a:pt x="1201" y="41"/>
                </a:cubicBezTo>
                <a:cubicBezTo>
                  <a:pt x="1201" y="43"/>
                  <a:pt x="1201" y="43"/>
                  <a:pt x="1201" y="43"/>
                </a:cubicBezTo>
                <a:cubicBezTo>
                  <a:pt x="1200" y="46"/>
                  <a:pt x="1200" y="46"/>
                  <a:pt x="1200" y="46"/>
                </a:cubicBezTo>
                <a:cubicBezTo>
                  <a:pt x="1199" y="51"/>
                  <a:pt x="1199" y="54"/>
                  <a:pt x="1199" y="55"/>
                </a:cubicBezTo>
                <a:cubicBezTo>
                  <a:pt x="1199" y="58"/>
                  <a:pt x="1200" y="59"/>
                  <a:pt x="1203" y="59"/>
                </a:cubicBezTo>
                <a:cubicBezTo>
                  <a:pt x="1205" y="59"/>
                  <a:pt x="1206" y="59"/>
                  <a:pt x="1207" y="58"/>
                </a:cubicBezTo>
                <a:cubicBezTo>
                  <a:pt x="1208" y="58"/>
                  <a:pt x="1209" y="57"/>
                  <a:pt x="1210" y="57"/>
                </a:cubicBezTo>
                <a:cubicBezTo>
                  <a:pt x="1210" y="56"/>
                  <a:pt x="1211" y="55"/>
                  <a:pt x="1211" y="55"/>
                </a:cubicBezTo>
                <a:cubicBezTo>
                  <a:pt x="1210" y="53"/>
                  <a:pt x="1210" y="53"/>
                  <a:pt x="1210" y="53"/>
                </a:cubicBezTo>
                <a:cubicBezTo>
                  <a:pt x="1209" y="54"/>
                  <a:pt x="1208" y="55"/>
                  <a:pt x="1207" y="55"/>
                </a:cubicBezTo>
                <a:cubicBezTo>
                  <a:pt x="1206" y="55"/>
                  <a:pt x="1206" y="54"/>
                  <a:pt x="1206" y="53"/>
                </a:cubicBezTo>
                <a:cubicBezTo>
                  <a:pt x="1206" y="51"/>
                  <a:pt x="1206" y="48"/>
                  <a:pt x="1207" y="45"/>
                </a:cubicBezTo>
                <a:cubicBezTo>
                  <a:pt x="1208" y="41"/>
                  <a:pt x="1208" y="41"/>
                  <a:pt x="1208" y="41"/>
                </a:cubicBezTo>
                <a:cubicBezTo>
                  <a:pt x="1208" y="40"/>
                  <a:pt x="1208" y="40"/>
                  <a:pt x="1208" y="40"/>
                </a:cubicBezTo>
                <a:cubicBezTo>
                  <a:pt x="1209" y="34"/>
                  <a:pt x="1210" y="31"/>
                  <a:pt x="1210" y="29"/>
                </a:cubicBezTo>
                <a:cubicBezTo>
                  <a:pt x="1210" y="25"/>
                  <a:pt x="1209" y="23"/>
                  <a:pt x="1207" y="21"/>
                </a:cubicBezTo>
                <a:cubicBezTo>
                  <a:pt x="1206" y="19"/>
                  <a:pt x="1204" y="19"/>
                  <a:pt x="1201" y="19"/>
                </a:cubicBezTo>
                <a:cubicBezTo>
                  <a:pt x="1199" y="19"/>
                  <a:pt x="1196" y="19"/>
                  <a:pt x="1193" y="21"/>
                </a:cubicBezTo>
                <a:cubicBezTo>
                  <a:pt x="1191" y="23"/>
                  <a:pt x="1189" y="25"/>
                  <a:pt x="1187" y="28"/>
                </a:cubicBezTo>
                <a:close/>
                <a:moveTo>
                  <a:pt x="1243" y="27"/>
                </a:moveTo>
                <a:cubicBezTo>
                  <a:pt x="1245" y="27"/>
                  <a:pt x="1245" y="27"/>
                  <a:pt x="1245" y="27"/>
                </a:cubicBezTo>
                <a:cubicBezTo>
                  <a:pt x="1247" y="20"/>
                  <a:pt x="1247" y="20"/>
                  <a:pt x="1247" y="20"/>
                </a:cubicBezTo>
                <a:cubicBezTo>
                  <a:pt x="1246" y="20"/>
                  <a:pt x="1244" y="19"/>
                  <a:pt x="1243" y="19"/>
                </a:cubicBezTo>
                <a:cubicBezTo>
                  <a:pt x="1241" y="19"/>
                  <a:pt x="1240" y="19"/>
                  <a:pt x="1239" y="19"/>
                </a:cubicBezTo>
                <a:cubicBezTo>
                  <a:pt x="1234" y="19"/>
                  <a:pt x="1231" y="20"/>
                  <a:pt x="1228" y="22"/>
                </a:cubicBezTo>
                <a:cubicBezTo>
                  <a:pt x="1224" y="25"/>
                  <a:pt x="1222" y="28"/>
                  <a:pt x="1220" y="32"/>
                </a:cubicBezTo>
                <a:cubicBezTo>
                  <a:pt x="1219" y="36"/>
                  <a:pt x="1218" y="40"/>
                  <a:pt x="1218" y="43"/>
                </a:cubicBezTo>
                <a:cubicBezTo>
                  <a:pt x="1218" y="48"/>
                  <a:pt x="1219" y="52"/>
                  <a:pt x="1221" y="55"/>
                </a:cubicBezTo>
                <a:cubicBezTo>
                  <a:pt x="1224" y="58"/>
                  <a:pt x="1227" y="59"/>
                  <a:pt x="1231" y="59"/>
                </a:cubicBezTo>
                <a:cubicBezTo>
                  <a:pt x="1234" y="59"/>
                  <a:pt x="1236" y="59"/>
                  <a:pt x="1239" y="57"/>
                </a:cubicBezTo>
                <a:cubicBezTo>
                  <a:pt x="1241" y="56"/>
                  <a:pt x="1243" y="54"/>
                  <a:pt x="1244" y="53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241" y="52"/>
                  <a:pt x="1239" y="53"/>
                  <a:pt x="1238" y="54"/>
                </a:cubicBezTo>
                <a:cubicBezTo>
                  <a:pt x="1236" y="54"/>
                  <a:pt x="1235" y="55"/>
                  <a:pt x="1233" y="55"/>
                </a:cubicBezTo>
                <a:cubicBezTo>
                  <a:pt x="1230" y="55"/>
                  <a:pt x="1228" y="54"/>
                  <a:pt x="1227" y="52"/>
                </a:cubicBezTo>
                <a:cubicBezTo>
                  <a:pt x="1226" y="50"/>
                  <a:pt x="1225" y="47"/>
                  <a:pt x="1225" y="43"/>
                </a:cubicBezTo>
                <a:cubicBezTo>
                  <a:pt x="1225" y="39"/>
                  <a:pt x="1226" y="35"/>
                  <a:pt x="1227" y="32"/>
                </a:cubicBezTo>
                <a:cubicBezTo>
                  <a:pt x="1228" y="30"/>
                  <a:pt x="1229" y="27"/>
                  <a:pt x="1231" y="26"/>
                </a:cubicBezTo>
                <a:cubicBezTo>
                  <a:pt x="1233" y="24"/>
                  <a:pt x="1235" y="23"/>
                  <a:pt x="1237" y="23"/>
                </a:cubicBezTo>
                <a:cubicBezTo>
                  <a:pt x="1239" y="23"/>
                  <a:pt x="1241" y="24"/>
                  <a:pt x="1243" y="27"/>
                </a:cubicBezTo>
                <a:close/>
                <a:moveTo>
                  <a:pt x="1279" y="52"/>
                </a:moveTo>
                <a:cubicBezTo>
                  <a:pt x="1277" y="49"/>
                  <a:pt x="1277" y="49"/>
                  <a:pt x="1277" y="49"/>
                </a:cubicBezTo>
                <a:cubicBezTo>
                  <a:pt x="1276" y="51"/>
                  <a:pt x="1274" y="52"/>
                  <a:pt x="1272" y="53"/>
                </a:cubicBezTo>
                <a:cubicBezTo>
                  <a:pt x="1270" y="54"/>
                  <a:pt x="1268" y="55"/>
                  <a:pt x="1266" y="55"/>
                </a:cubicBezTo>
                <a:cubicBezTo>
                  <a:pt x="1263" y="55"/>
                  <a:pt x="1261" y="54"/>
                  <a:pt x="1259" y="51"/>
                </a:cubicBezTo>
                <a:cubicBezTo>
                  <a:pt x="1258" y="49"/>
                  <a:pt x="1257" y="46"/>
                  <a:pt x="1258" y="43"/>
                </a:cubicBezTo>
                <a:cubicBezTo>
                  <a:pt x="1260" y="43"/>
                  <a:pt x="1264" y="42"/>
                  <a:pt x="1267" y="41"/>
                </a:cubicBezTo>
                <a:cubicBezTo>
                  <a:pt x="1271" y="40"/>
                  <a:pt x="1274" y="38"/>
                  <a:pt x="1277" y="36"/>
                </a:cubicBezTo>
                <a:cubicBezTo>
                  <a:pt x="1280" y="33"/>
                  <a:pt x="1281" y="31"/>
                  <a:pt x="1281" y="27"/>
                </a:cubicBezTo>
                <a:cubicBezTo>
                  <a:pt x="1281" y="25"/>
                  <a:pt x="1280" y="23"/>
                  <a:pt x="1278" y="21"/>
                </a:cubicBezTo>
                <a:cubicBezTo>
                  <a:pt x="1277" y="19"/>
                  <a:pt x="1274" y="19"/>
                  <a:pt x="1271" y="19"/>
                </a:cubicBezTo>
                <a:cubicBezTo>
                  <a:pt x="1267" y="19"/>
                  <a:pt x="1264" y="20"/>
                  <a:pt x="1260" y="22"/>
                </a:cubicBezTo>
                <a:cubicBezTo>
                  <a:pt x="1257" y="24"/>
                  <a:pt x="1255" y="28"/>
                  <a:pt x="1253" y="31"/>
                </a:cubicBezTo>
                <a:cubicBezTo>
                  <a:pt x="1251" y="35"/>
                  <a:pt x="1250" y="40"/>
                  <a:pt x="1250" y="44"/>
                </a:cubicBezTo>
                <a:cubicBezTo>
                  <a:pt x="1250" y="47"/>
                  <a:pt x="1251" y="49"/>
                  <a:pt x="1252" y="52"/>
                </a:cubicBezTo>
                <a:cubicBezTo>
                  <a:pt x="1253" y="54"/>
                  <a:pt x="1254" y="56"/>
                  <a:pt x="1256" y="57"/>
                </a:cubicBezTo>
                <a:cubicBezTo>
                  <a:pt x="1258" y="59"/>
                  <a:pt x="1261" y="59"/>
                  <a:pt x="1264" y="59"/>
                </a:cubicBezTo>
                <a:cubicBezTo>
                  <a:pt x="1267" y="59"/>
                  <a:pt x="1270" y="58"/>
                  <a:pt x="1273" y="57"/>
                </a:cubicBezTo>
                <a:cubicBezTo>
                  <a:pt x="1276" y="55"/>
                  <a:pt x="1278" y="54"/>
                  <a:pt x="1279" y="52"/>
                </a:cubicBezTo>
                <a:close/>
                <a:moveTo>
                  <a:pt x="1269" y="22"/>
                </a:moveTo>
                <a:cubicBezTo>
                  <a:pt x="1271" y="22"/>
                  <a:pt x="1272" y="23"/>
                  <a:pt x="1273" y="24"/>
                </a:cubicBezTo>
                <a:cubicBezTo>
                  <a:pt x="1274" y="25"/>
                  <a:pt x="1274" y="26"/>
                  <a:pt x="1274" y="28"/>
                </a:cubicBezTo>
                <a:cubicBezTo>
                  <a:pt x="1274" y="30"/>
                  <a:pt x="1273" y="32"/>
                  <a:pt x="1272" y="34"/>
                </a:cubicBezTo>
                <a:cubicBezTo>
                  <a:pt x="1270" y="35"/>
                  <a:pt x="1268" y="37"/>
                  <a:pt x="1265" y="38"/>
                </a:cubicBezTo>
                <a:cubicBezTo>
                  <a:pt x="1263" y="39"/>
                  <a:pt x="1260" y="39"/>
                  <a:pt x="1258" y="39"/>
                </a:cubicBezTo>
                <a:cubicBezTo>
                  <a:pt x="1258" y="37"/>
                  <a:pt x="1259" y="34"/>
                  <a:pt x="1259" y="32"/>
                </a:cubicBezTo>
                <a:cubicBezTo>
                  <a:pt x="1260" y="29"/>
                  <a:pt x="1262" y="27"/>
                  <a:pt x="1263" y="25"/>
                </a:cubicBezTo>
                <a:cubicBezTo>
                  <a:pt x="1265" y="23"/>
                  <a:pt x="1267" y="22"/>
                  <a:pt x="1269" y="22"/>
                </a:cubicBezTo>
                <a:close/>
                <a:moveTo>
                  <a:pt x="1310" y="25"/>
                </a:moveTo>
                <a:cubicBezTo>
                  <a:pt x="1311" y="20"/>
                  <a:pt x="1311" y="20"/>
                  <a:pt x="1311" y="20"/>
                </a:cubicBezTo>
                <a:cubicBezTo>
                  <a:pt x="1311" y="20"/>
                  <a:pt x="1309" y="19"/>
                  <a:pt x="1308" y="19"/>
                </a:cubicBezTo>
                <a:cubicBezTo>
                  <a:pt x="1306" y="19"/>
                  <a:pt x="1304" y="19"/>
                  <a:pt x="1303" y="19"/>
                </a:cubicBezTo>
                <a:cubicBezTo>
                  <a:pt x="1300" y="19"/>
                  <a:pt x="1298" y="19"/>
                  <a:pt x="1296" y="20"/>
                </a:cubicBezTo>
                <a:cubicBezTo>
                  <a:pt x="1293" y="21"/>
                  <a:pt x="1292" y="22"/>
                  <a:pt x="1291" y="24"/>
                </a:cubicBezTo>
                <a:cubicBezTo>
                  <a:pt x="1289" y="26"/>
                  <a:pt x="1289" y="27"/>
                  <a:pt x="1289" y="30"/>
                </a:cubicBezTo>
                <a:cubicBezTo>
                  <a:pt x="1289" y="34"/>
                  <a:pt x="1291" y="38"/>
                  <a:pt x="1296" y="41"/>
                </a:cubicBezTo>
                <a:cubicBezTo>
                  <a:pt x="1298" y="43"/>
                  <a:pt x="1300" y="44"/>
                  <a:pt x="1301" y="45"/>
                </a:cubicBezTo>
                <a:cubicBezTo>
                  <a:pt x="1302" y="46"/>
                  <a:pt x="1303" y="48"/>
                  <a:pt x="1303" y="50"/>
                </a:cubicBezTo>
                <a:cubicBezTo>
                  <a:pt x="1303" y="51"/>
                  <a:pt x="1302" y="53"/>
                  <a:pt x="1301" y="54"/>
                </a:cubicBezTo>
                <a:cubicBezTo>
                  <a:pt x="1299" y="55"/>
                  <a:pt x="1297" y="55"/>
                  <a:pt x="1295" y="55"/>
                </a:cubicBezTo>
                <a:cubicBezTo>
                  <a:pt x="1293" y="55"/>
                  <a:pt x="1292" y="55"/>
                  <a:pt x="1290" y="54"/>
                </a:cubicBezTo>
                <a:cubicBezTo>
                  <a:pt x="1288" y="53"/>
                  <a:pt x="1287" y="53"/>
                  <a:pt x="1286" y="52"/>
                </a:cubicBezTo>
                <a:cubicBezTo>
                  <a:pt x="1285" y="57"/>
                  <a:pt x="1285" y="57"/>
                  <a:pt x="1285" y="57"/>
                </a:cubicBezTo>
                <a:cubicBezTo>
                  <a:pt x="1285" y="58"/>
                  <a:pt x="1287" y="58"/>
                  <a:pt x="1289" y="58"/>
                </a:cubicBezTo>
                <a:cubicBezTo>
                  <a:pt x="1291" y="59"/>
                  <a:pt x="1293" y="59"/>
                  <a:pt x="1295" y="59"/>
                </a:cubicBezTo>
                <a:cubicBezTo>
                  <a:pt x="1299" y="59"/>
                  <a:pt x="1303" y="58"/>
                  <a:pt x="1305" y="56"/>
                </a:cubicBezTo>
                <a:cubicBezTo>
                  <a:pt x="1308" y="54"/>
                  <a:pt x="1309" y="52"/>
                  <a:pt x="1309" y="48"/>
                </a:cubicBezTo>
                <a:cubicBezTo>
                  <a:pt x="1309" y="46"/>
                  <a:pt x="1309" y="45"/>
                  <a:pt x="1308" y="43"/>
                </a:cubicBezTo>
                <a:cubicBezTo>
                  <a:pt x="1307" y="42"/>
                  <a:pt x="1306" y="41"/>
                  <a:pt x="1305" y="40"/>
                </a:cubicBezTo>
                <a:cubicBezTo>
                  <a:pt x="1304" y="39"/>
                  <a:pt x="1303" y="38"/>
                  <a:pt x="1301" y="36"/>
                </a:cubicBezTo>
                <a:cubicBezTo>
                  <a:pt x="1299" y="35"/>
                  <a:pt x="1298" y="34"/>
                  <a:pt x="1297" y="32"/>
                </a:cubicBezTo>
                <a:cubicBezTo>
                  <a:pt x="1296" y="31"/>
                  <a:pt x="1295" y="30"/>
                  <a:pt x="1295" y="28"/>
                </a:cubicBezTo>
                <a:cubicBezTo>
                  <a:pt x="1295" y="26"/>
                  <a:pt x="1296" y="25"/>
                  <a:pt x="1297" y="24"/>
                </a:cubicBezTo>
                <a:cubicBezTo>
                  <a:pt x="1299" y="23"/>
                  <a:pt x="1300" y="23"/>
                  <a:pt x="1303" y="23"/>
                </a:cubicBezTo>
                <a:cubicBezTo>
                  <a:pt x="1304" y="23"/>
                  <a:pt x="1306" y="23"/>
                  <a:pt x="1307" y="24"/>
                </a:cubicBezTo>
                <a:cubicBezTo>
                  <a:pt x="1309" y="24"/>
                  <a:pt x="1310" y="25"/>
                  <a:pt x="1310" y="25"/>
                </a:cubicBezTo>
                <a:close/>
                <a:moveTo>
                  <a:pt x="1047" y="110"/>
                </a:moveTo>
                <a:cubicBezTo>
                  <a:pt x="1052" y="111"/>
                  <a:pt x="1052" y="111"/>
                  <a:pt x="1052" y="111"/>
                </a:cubicBezTo>
                <a:cubicBezTo>
                  <a:pt x="1046" y="156"/>
                  <a:pt x="1046" y="156"/>
                  <a:pt x="1046" y="156"/>
                </a:cubicBezTo>
                <a:cubicBezTo>
                  <a:pt x="1041" y="157"/>
                  <a:pt x="1041" y="157"/>
                  <a:pt x="1041" y="157"/>
                </a:cubicBezTo>
                <a:cubicBezTo>
                  <a:pt x="1041" y="159"/>
                  <a:pt x="1041" y="159"/>
                  <a:pt x="1041" y="159"/>
                </a:cubicBezTo>
                <a:cubicBezTo>
                  <a:pt x="1078" y="159"/>
                  <a:pt x="1078" y="159"/>
                  <a:pt x="1078" y="159"/>
                </a:cubicBezTo>
                <a:cubicBezTo>
                  <a:pt x="1081" y="147"/>
                  <a:pt x="1081" y="147"/>
                  <a:pt x="1081" y="147"/>
                </a:cubicBezTo>
                <a:cubicBezTo>
                  <a:pt x="1077" y="146"/>
                  <a:pt x="1077" y="146"/>
                  <a:pt x="1077" y="146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53" y="156"/>
                  <a:pt x="1053" y="156"/>
                  <a:pt x="1053" y="156"/>
                </a:cubicBezTo>
                <a:cubicBezTo>
                  <a:pt x="1056" y="134"/>
                  <a:pt x="1056" y="134"/>
                  <a:pt x="1056" y="134"/>
                </a:cubicBezTo>
                <a:cubicBezTo>
                  <a:pt x="1072" y="135"/>
                  <a:pt x="1072" y="135"/>
                  <a:pt x="1072" y="135"/>
                </a:cubicBezTo>
                <a:cubicBezTo>
                  <a:pt x="1073" y="130"/>
                  <a:pt x="1073" y="130"/>
                  <a:pt x="1073" y="130"/>
                </a:cubicBezTo>
                <a:cubicBezTo>
                  <a:pt x="1057" y="130"/>
                  <a:pt x="1057" y="130"/>
                  <a:pt x="1057" y="130"/>
                </a:cubicBezTo>
                <a:cubicBezTo>
                  <a:pt x="1059" y="110"/>
                  <a:pt x="1059" y="110"/>
                  <a:pt x="1059" y="110"/>
                </a:cubicBezTo>
                <a:cubicBezTo>
                  <a:pt x="1075" y="111"/>
                  <a:pt x="1075" y="111"/>
                  <a:pt x="1075" y="111"/>
                </a:cubicBezTo>
                <a:cubicBezTo>
                  <a:pt x="1076" y="118"/>
                  <a:pt x="1076" y="118"/>
                  <a:pt x="1076" y="118"/>
                </a:cubicBezTo>
                <a:cubicBezTo>
                  <a:pt x="1080" y="118"/>
                  <a:pt x="1080" y="118"/>
                  <a:pt x="1080" y="118"/>
                </a:cubicBezTo>
                <a:cubicBezTo>
                  <a:pt x="1081" y="107"/>
                  <a:pt x="1081" y="107"/>
                  <a:pt x="1081" y="107"/>
                </a:cubicBezTo>
                <a:cubicBezTo>
                  <a:pt x="1048" y="107"/>
                  <a:pt x="1048" y="107"/>
                  <a:pt x="1048" y="107"/>
                </a:cubicBezTo>
                <a:lnTo>
                  <a:pt x="1047" y="110"/>
                </a:lnTo>
                <a:close/>
                <a:moveTo>
                  <a:pt x="1100" y="129"/>
                </a:moveTo>
                <a:cubicBezTo>
                  <a:pt x="1100" y="120"/>
                  <a:pt x="1100" y="120"/>
                  <a:pt x="1100" y="120"/>
                </a:cubicBezTo>
                <a:cubicBezTo>
                  <a:pt x="1099" y="119"/>
                  <a:pt x="1099" y="119"/>
                  <a:pt x="1099" y="119"/>
                </a:cubicBezTo>
                <a:cubicBezTo>
                  <a:pt x="1090" y="121"/>
                  <a:pt x="1090" y="121"/>
                  <a:pt x="1090" y="121"/>
                </a:cubicBezTo>
                <a:cubicBezTo>
                  <a:pt x="1090" y="124"/>
                  <a:pt x="1090" y="124"/>
                  <a:pt x="1090" y="124"/>
                </a:cubicBezTo>
                <a:cubicBezTo>
                  <a:pt x="1093" y="125"/>
                  <a:pt x="1093" y="125"/>
                  <a:pt x="1093" y="125"/>
                </a:cubicBezTo>
                <a:cubicBezTo>
                  <a:pt x="1089" y="159"/>
                  <a:pt x="1089" y="159"/>
                  <a:pt x="1089" y="159"/>
                </a:cubicBezTo>
                <a:cubicBezTo>
                  <a:pt x="1095" y="159"/>
                  <a:pt x="1095" y="159"/>
                  <a:pt x="1095" y="159"/>
                </a:cubicBezTo>
                <a:cubicBezTo>
                  <a:pt x="1099" y="134"/>
                  <a:pt x="1099" y="134"/>
                  <a:pt x="1099" y="134"/>
                </a:cubicBezTo>
                <a:cubicBezTo>
                  <a:pt x="1101" y="131"/>
                  <a:pt x="1103" y="129"/>
                  <a:pt x="1105" y="127"/>
                </a:cubicBezTo>
                <a:cubicBezTo>
                  <a:pt x="1107" y="125"/>
                  <a:pt x="1109" y="124"/>
                  <a:pt x="1111" y="124"/>
                </a:cubicBezTo>
                <a:cubicBezTo>
                  <a:pt x="1113" y="124"/>
                  <a:pt x="1114" y="125"/>
                  <a:pt x="1114" y="126"/>
                </a:cubicBezTo>
                <a:cubicBezTo>
                  <a:pt x="1115" y="127"/>
                  <a:pt x="1115" y="128"/>
                  <a:pt x="1115" y="130"/>
                </a:cubicBezTo>
                <a:cubicBezTo>
                  <a:pt x="1115" y="132"/>
                  <a:pt x="1115" y="134"/>
                  <a:pt x="1115" y="135"/>
                </a:cubicBezTo>
                <a:cubicBezTo>
                  <a:pt x="1115" y="137"/>
                  <a:pt x="1114" y="140"/>
                  <a:pt x="1114" y="142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7"/>
                  <a:pt x="1113" y="147"/>
                  <a:pt x="1113" y="147"/>
                </a:cubicBezTo>
                <a:cubicBezTo>
                  <a:pt x="1112" y="151"/>
                  <a:pt x="1112" y="154"/>
                  <a:pt x="1112" y="156"/>
                </a:cubicBezTo>
                <a:cubicBezTo>
                  <a:pt x="1112" y="159"/>
                  <a:pt x="1113" y="160"/>
                  <a:pt x="1116" y="160"/>
                </a:cubicBezTo>
                <a:cubicBezTo>
                  <a:pt x="1117" y="160"/>
                  <a:pt x="1119" y="160"/>
                  <a:pt x="1120" y="159"/>
                </a:cubicBezTo>
                <a:cubicBezTo>
                  <a:pt x="1121" y="159"/>
                  <a:pt x="1122" y="158"/>
                  <a:pt x="1123" y="157"/>
                </a:cubicBezTo>
                <a:cubicBezTo>
                  <a:pt x="1123" y="157"/>
                  <a:pt x="1124" y="156"/>
                  <a:pt x="1124" y="156"/>
                </a:cubicBezTo>
                <a:cubicBezTo>
                  <a:pt x="1123" y="154"/>
                  <a:pt x="1123" y="154"/>
                  <a:pt x="1123" y="154"/>
                </a:cubicBezTo>
                <a:cubicBezTo>
                  <a:pt x="1122" y="155"/>
                  <a:pt x="1121" y="156"/>
                  <a:pt x="1120" y="156"/>
                </a:cubicBezTo>
                <a:cubicBezTo>
                  <a:pt x="1119" y="156"/>
                  <a:pt x="1119" y="155"/>
                  <a:pt x="1119" y="154"/>
                </a:cubicBezTo>
                <a:cubicBezTo>
                  <a:pt x="1119" y="152"/>
                  <a:pt x="1119" y="149"/>
                  <a:pt x="1120" y="145"/>
                </a:cubicBezTo>
                <a:cubicBezTo>
                  <a:pt x="1121" y="142"/>
                  <a:pt x="1121" y="142"/>
                  <a:pt x="1121" y="142"/>
                </a:cubicBezTo>
                <a:cubicBezTo>
                  <a:pt x="1121" y="140"/>
                  <a:pt x="1121" y="140"/>
                  <a:pt x="1121" y="140"/>
                </a:cubicBezTo>
                <a:cubicBezTo>
                  <a:pt x="1122" y="135"/>
                  <a:pt x="1122" y="132"/>
                  <a:pt x="1122" y="130"/>
                </a:cubicBezTo>
                <a:cubicBezTo>
                  <a:pt x="1122" y="126"/>
                  <a:pt x="1122" y="123"/>
                  <a:pt x="1120" y="122"/>
                </a:cubicBezTo>
                <a:cubicBezTo>
                  <a:pt x="1119" y="120"/>
                  <a:pt x="1117" y="119"/>
                  <a:pt x="1114" y="119"/>
                </a:cubicBezTo>
                <a:cubicBezTo>
                  <a:pt x="1112" y="119"/>
                  <a:pt x="1109" y="120"/>
                  <a:pt x="1106" y="122"/>
                </a:cubicBezTo>
                <a:cubicBezTo>
                  <a:pt x="1104" y="124"/>
                  <a:pt x="1102" y="126"/>
                  <a:pt x="1100" y="129"/>
                </a:cubicBezTo>
                <a:close/>
                <a:moveTo>
                  <a:pt x="1159" y="162"/>
                </a:moveTo>
                <a:cubicBezTo>
                  <a:pt x="1165" y="119"/>
                  <a:pt x="1165" y="119"/>
                  <a:pt x="1165" y="119"/>
                </a:cubicBezTo>
                <a:cubicBezTo>
                  <a:pt x="1160" y="121"/>
                  <a:pt x="1160" y="121"/>
                  <a:pt x="1160" y="121"/>
                </a:cubicBezTo>
                <a:cubicBezTo>
                  <a:pt x="1159" y="121"/>
                  <a:pt x="1158" y="120"/>
                  <a:pt x="1157" y="120"/>
                </a:cubicBezTo>
                <a:cubicBezTo>
                  <a:pt x="1155" y="120"/>
                  <a:pt x="1154" y="119"/>
                  <a:pt x="1153" y="119"/>
                </a:cubicBezTo>
                <a:cubicBezTo>
                  <a:pt x="1148" y="119"/>
                  <a:pt x="1144" y="121"/>
                  <a:pt x="1141" y="123"/>
                </a:cubicBezTo>
                <a:cubicBezTo>
                  <a:pt x="1137" y="126"/>
                  <a:pt x="1135" y="129"/>
                  <a:pt x="1133" y="133"/>
                </a:cubicBezTo>
                <a:cubicBezTo>
                  <a:pt x="1131" y="137"/>
                  <a:pt x="1130" y="141"/>
                  <a:pt x="1130" y="145"/>
                </a:cubicBezTo>
                <a:cubicBezTo>
                  <a:pt x="1130" y="150"/>
                  <a:pt x="1131" y="153"/>
                  <a:pt x="1133" y="156"/>
                </a:cubicBezTo>
                <a:cubicBezTo>
                  <a:pt x="1135" y="159"/>
                  <a:pt x="1138" y="160"/>
                  <a:pt x="1142" y="160"/>
                </a:cubicBezTo>
                <a:cubicBezTo>
                  <a:pt x="1144" y="160"/>
                  <a:pt x="1146" y="159"/>
                  <a:pt x="1148" y="158"/>
                </a:cubicBezTo>
                <a:cubicBezTo>
                  <a:pt x="1150" y="157"/>
                  <a:pt x="1152" y="156"/>
                  <a:pt x="1153" y="155"/>
                </a:cubicBezTo>
                <a:cubicBezTo>
                  <a:pt x="1151" y="164"/>
                  <a:pt x="1151" y="164"/>
                  <a:pt x="1151" y="164"/>
                </a:cubicBezTo>
                <a:cubicBezTo>
                  <a:pt x="1151" y="167"/>
                  <a:pt x="1150" y="169"/>
                  <a:pt x="1149" y="170"/>
                </a:cubicBezTo>
                <a:cubicBezTo>
                  <a:pt x="1147" y="172"/>
                  <a:pt x="1145" y="172"/>
                  <a:pt x="1142" y="172"/>
                </a:cubicBezTo>
                <a:cubicBezTo>
                  <a:pt x="1140" y="172"/>
                  <a:pt x="1139" y="172"/>
                  <a:pt x="1137" y="171"/>
                </a:cubicBezTo>
                <a:cubicBezTo>
                  <a:pt x="1136" y="171"/>
                  <a:pt x="1134" y="170"/>
                  <a:pt x="1133" y="170"/>
                </a:cubicBezTo>
                <a:cubicBezTo>
                  <a:pt x="1132" y="175"/>
                  <a:pt x="1132" y="175"/>
                  <a:pt x="1132" y="175"/>
                </a:cubicBezTo>
                <a:cubicBezTo>
                  <a:pt x="1132" y="176"/>
                  <a:pt x="1134" y="176"/>
                  <a:pt x="1135" y="176"/>
                </a:cubicBezTo>
                <a:cubicBezTo>
                  <a:pt x="1137" y="177"/>
                  <a:pt x="1138" y="177"/>
                  <a:pt x="1140" y="177"/>
                </a:cubicBezTo>
                <a:cubicBezTo>
                  <a:pt x="1142" y="177"/>
                  <a:pt x="1145" y="176"/>
                  <a:pt x="1148" y="175"/>
                </a:cubicBezTo>
                <a:cubicBezTo>
                  <a:pt x="1150" y="174"/>
                  <a:pt x="1153" y="173"/>
                  <a:pt x="1155" y="170"/>
                </a:cubicBezTo>
                <a:cubicBezTo>
                  <a:pt x="1157" y="168"/>
                  <a:pt x="1158" y="165"/>
                  <a:pt x="1159" y="162"/>
                </a:cubicBezTo>
                <a:close/>
                <a:moveTo>
                  <a:pt x="1157" y="125"/>
                </a:moveTo>
                <a:cubicBezTo>
                  <a:pt x="1154" y="150"/>
                  <a:pt x="1154" y="150"/>
                  <a:pt x="1154" y="150"/>
                </a:cubicBezTo>
                <a:cubicBezTo>
                  <a:pt x="1152" y="151"/>
                  <a:pt x="1151" y="153"/>
                  <a:pt x="1149" y="154"/>
                </a:cubicBezTo>
                <a:cubicBezTo>
                  <a:pt x="1148" y="155"/>
                  <a:pt x="1146" y="155"/>
                  <a:pt x="1144" y="155"/>
                </a:cubicBezTo>
                <a:cubicBezTo>
                  <a:pt x="1142" y="155"/>
                  <a:pt x="1140" y="155"/>
                  <a:pt x="1139" y="153"/>
                </a:cubicBezTo>
                <a:cubicBezTo>
                  <a:pt x="1138" y="151"/>
                  <a:pt x="1138" y="148"/>
                  <a:pt x="1138" y="145"/>
                </a:cubicBezTo>
                <a:cubicBezTo>
                  <a:pt x="1138" y="142"/>
                  <a:pt x="1138" y="138"/>
                  <a:pt x="1139" y="135"/>
                </a:cubicBezTo>
                <a:cubicBezTo>
                  <a:pt x="1140" y="132"/>
                  <a:pt x="1142" y="129"/>
                  <a:pt x="1144" y="127"/>
                </a:cubicBezTo>
                <a:cubicBezTo>
                  <a:pt x="1146" y="124"/>
                  <a:pt x="1149" y="123"/>
                  <a:pt x="1152" y="123"/>
                </a:cubicBezTo>
                <a:cubicBezTo>
                  <a:pt x="1154" y="123"/>
                  <a:pt x="1156" y="124"/>
                  <a:pt x="1157" y="125"/>
                </a:cubicBezTo>
                <a:close/>
                <a:moveTo>
                  <a:pt x="1181" y="153"/>
                </a:moveTo>
                <a:cubicBezTo>
                  <a:pt x="1185" y="120"/>
                  <a:pt x="1185" y="120"/>
                  <a:pt x="1185" y="120"/>
                </a:cubicBezTo>
                <a:cubicBezTo>
                  <a:pt x="1184" y="119"/>
                  <a:pt x="1184" y="119"/>
                  <a:pt x="1184" y="119"/>
                </a:cubicBezTo>
                <a:cubicBezTo>
                  <a:pt x="1174" y="121"/>
                  <a:pt x="1174" y="121"/>
                  <a:pt x="1174" y="121"/>
                </a:cubicBezTo>
                <a:cubicBezTo>
                  <a:pt x="1173" y="123"/>
                  <a:pt x="1173" y="123"/>
                  <a:pt x="1173" y="123"/>
                </a:cubicBezTo>
                <a:cubicBezTo>
                  <a:pt x="1178" y="125"/>
                  <a:pt x="1178" y="125"/>
                  <a:pt x="1178" y="125"/>
                </a:cubicBezTo>
                <a:cubicBezTo>
                  <a:pt x="1177" y="132"/>
                  <a:pt x="1176" y="138"/>
                  <a:pt x="1175" y="142"/>
                </a:cubicBezTo>
                <a:cubicBezTo>
                  <a:pt x="1174" y="150"/>
                  <a:pt x="1174" y="154"/>
                  <a:pt x="1173" y="156"/>
                </a:cubicBezTo>
                <a:cubicBezTo>
                  <a:pt x="1173" y="157"/>
                  <a:pt x="1174" y="158"/>
                  <a:pt x="1174" y="159"/>
                </a:cubicBezTo>
                <a:cubicBezTo>
                  <a:pt x="1175" y="160"/>
                  <a:pt x="1176" y="160"/>
                  <a:pt x="1178" y="160"/>
                </a:cubicBezTo>
                <a:cubicBezTo>
                  <a:pt x="1180" y="160"/>
                  <a:pt x="1182" y="159"/>
                  <a:pt x="1183" y="158"/>
                </a:cubicBezTo>
                <a:cubicBezTo>
                  <a:pt x="1184" y="157"/>
                  <a:pt x="1185" y="156"/>
                  <a:pt x="1186" y="155"/>
                </a:cubicBezTo>
                <a:cubicBezTo>
                  <a:pt x="1185" y="154"/>
                  <a:pt x="1185" y="154"/>
                  <a:pt x="1185" y="154"/>
                </a:cubicBezTo>
                <a:cubicBezTo>
                  <a:pt x="1184" y="154"/>
                  <a:pt x="1184" y="155"/>
                  <a:pt x="1183" y="155"/>
                </a:cubicBezTo>
                <a:cubicBezTo>
                  <a:pt x="1183" y="156"/>
                  <a:pt x="1182" y="156"/>
                  <a:pt x="1182" y="156"/>
                </a:cubicBezTo>
                <a:cubicBezTo>
                  <a:pt x="1181" y="156"/>
                  <a:pt x="1181" y="156"/>
                  <a:pt x="1181" y="155"/>
                </a:cubicBezTo>
                <a:cubicBezTo>
                  <a:pt x="1181" y="155"/>
                  <a:pt x="1180" y="155"/>
                  <a:pt x="1180" y="154"/>
                </a:cubicBezTo>
                <a:lnTo>
                  <a:pt x="1181" y="153"/>
                </a:lnTo>
                <a:close/>
                <a:moveTo>
                  <a:pt x="1183" y="112"/>
                </a:moveTo>
                <a:cubicBezTo>
                  <a:pt x="1184" y="112"/>
                  <a:pt x="1185" y="111"/>
                  <a:pt x="1186" y="110"/>
                </a:cubicBezTo>
                <a:cubicBezTo>
                  <a:pt x="1187" y="109"/>
                  <a:pt x="1188" y="108"/>
                  <a:pt x="1188" y="107"/>
                </a:cubicBezTo>
                <a:cubicBezTo>
                  <a:pt x="1188" y="106"/>
                  <a:pt x="1187" y="105"/>
                  <a:pt x="1187" y="104"/>
                </a:cubicBezTo>
                <a:cubicBezTo>
                  <a:pt x="1186" y="103"/>
                  <a:pt x="1185" y="103"/>
                  <a:pt x="1184" y="103"/>
                </a:cubicBezTo>
                <a:cubicBezTo>
                  <a:pt x="1182" y="103"/>
                  <a:pt x="1181" y="103"/>
                  <a:pt x="1180" y="104"/>
                </a:cubicBezTo>
                <a:cubicBezTo>
                  <a:pt x="1180" y="105"/>
                  <a:pt x="1179" y="107"/>
                  <a:pt x="1179" y="108"/>
                </a:cubicBezTo>
                <a:cubicBezTo>
                  <a:pt x="1179" y="109"/>
                  <a:pt x="1179" y="110"/>
                  <a:pt x="1180" y="111"/>
                </a:cubicBezTo>
                <a:cubicBezTo>
                  <a:pt x="1181" y="111"/>
                  <a:pt x="1182" y="112"/>
                  <a:pt x="1183" y="112"/>
                </a:cubicBezTo>
                <a:close/>
                <a:moveTo>
                  <a:pt x="1207" y="129"/>
                </a:moveTo>
                <a:cubicBezTo>
                  <a:pt x="1208" y="120"/>
                  <a:pt x="1208" y="120"/>
                  <a:pt x="1208" y="120"/>
                </a:cubicBezTo>
                <a:cubicBezTo>
                  <a:pt x="1207" y="119"/>
                  <a:pt x="1207" y="119"/>
                  <a:pt x="1207" y="119"/>
                </a:cubicBezTo>
                <a:cubicBezTo>
                  <a:pt x="1198" y="121"/>
                  <a:pt x="1198" y="121"/>
                  <a:pt x="1198" y="121"/>
                </a:cubicBezTo>
                <a:cubicBezTo>
                  <a:pt x="1198" y="124"/>
                  <a:pt x="1198" y="124"/>
                  <a:pt x="1198" y="124"/>
                </a:cubicBezTo>
                <a:cubicBezTo>
                  <a:pt x="1201" y="125"/>
                  <a:pt x="1201" y="125"/>
                  <a:pt x="1201" y="125"/>
                </a:cubicBezTo>
                <a:cubicBezTo>
                  <a:pt x="1196" y="159"/>
                  <a:pt x="1196" y="159"/>
                  <a:pt x="1196" y="159"/>
                </a:cubicBezTo>
                <a:cubicBezTo>
                  <a:pt x="1203" y="159"/>
                  <a:pt x="1203" y="159"/>
                  <a:pt x="1203" y="159"/>
                </a:cubicBezTo>
                <a:cubicBezTo>
                  <a:pt x="1207" y="134"/>
                  <a:pt x="1207" y="134"/>
                  <a:pt x="1207" y="134"/>
                </a:cubicBezTo>
                <a:cubicBezTo>
                  <a:pt x="1208" y="131"/>
                  <a:pt x="1210" y="129"/>
                  <a:pt x="1213" y="127"/>
                </a:cubicBezTo>
                <a:cubicBezTo>
                  <a:pt x="1215" y="125"/>
                  <a:pt x="1217" y="124"/>
                  <a:pt x="1219" y="124"/>
                </a:cubicBezTo>
                <a:cubicBezTo>
                  <a:pt x="1220" y="124"/>
                  <a:pt x="1221" y="125"/>
                  <a:pt x="1222" y="126"/>
                </a:cubicBezTo>
                <a:cubicBezTo>
                  <a:pt x="1223" y="127"/>
                  <a:pt x="1223" y="128"/>
                  <a:pt x="1223" y="130"/>
                </a:cubicBezTo>
                <a:cubicBezTo>
                  <a:pt x="1223" y="132"/>
                  <a:pt x="1223" y="134"/>
                  <a:pt x="1223" y="135"/>
                </a:cubicBezTo>
                <a:cubicBezTo>
                  <a:pt x="1222" y="137"/>
                  <a:pt x="1222" y="140"/>
                  <a:pt x="1222" y="142"/>
                </a:cubicBezTo>
                <a:cubicBezTo>
                  <a:pt x="1221" y="144"/>
                  <a:pt x="1221" y="144"/>
                  <a:pt x="1221" y="144"/>
                </a:cubicBezTo>
                <a:cubicBezTo>
                  <a:pt x="1221" y="147"/>
                  <a:pt x="1221" y="147"/>
                  <a:pt x="1221" y="147"/>
                </a:cubicBezTo>
                <a:cubicBezTo>
                  <a:pt x="1220" y="151"/>
                  <a:pt x="1219" y="154"/>
                  <a:pt x="1219" y="156"/>
                </a:cubicBezTo>
                <a:cubicBezTo>
                  <a:pt x="1219" y="159"/>
                  <a:pt x="1221" y="160"/>
                  <a:pt x="1224" y="160"/>
                </a:cubicBezTo>
                <a:cubicBezTo>
                  <a:pt x="1225" y="160"/>
                  <a:pt x="1226" y="160"/>
                  <a:pt x="1227" y="159"/>
                </a:cubicBezTo>
                <a:cubicBezTo>
                  <a:pt x="1228" y="159"/>
                  <a:pt x="1229" y="158"/>
                  <a:pt x="1230" y="157"/>
                </a:cubicBezTo>
                <a:cubicBezTo>
                  <a:pt x="1231" y="157"/>
                  <a:pt x="1231" y="156"/>
                  <a:pt x="1232" y="156"/>
                </a:cubicBezTo>
                <a:cubicBezTo>
                  <a:pt x="1231" y="154"/>
                  <a:pt x="1231" y="154"/>
                  <a:pt x="1231" y="154"/>
                </a:cubicBezTo>
                <a:cubicBezTo>
                  <a:pt x="1229" y="155"/>
                  <a:pt x="1228" y="156"/>
                  <a:pt x="1227" y="156"/>
                </a:cubicBezTo>
                <a:cubicBezTo>
                  <a:pt x="1227" y="156"/>
                  <a:pt x="1227" y="155"/>
                  <a:pt x="1227" y="154"/>
                </a:cubicBezTo>
                <a:cubicBezTo>
                  <a:pt x="1227" y="152"/>
                  <a:pt x="1227" y="149"/>
                  <a:pt x="1228" y="145"/>
                </a:cubicBezTo>
                <a:cubicBezTo>
                  <a:pt x="1228" y="142"/>
                  <a:pt x="1228" y="142"/>
                  <a:pt x="1228" y="142"/>
                </a:cubicBezTo>
                <a:cubicBezTo>
                  <a:pt x="1229" y="140"/>
                  <a:pt x="1229" y="140"/>
                  <a:pt x="1229" y="140"/>
                </a:cubicBezTo>
                <a:cubicBezTo>
                  <a:pt x="1230" y="135"/>
                  <a:pt x="1230" y="132"/>
                  <a:pt x="1230" y="130"/>
                </a:cubicBezTo>
                <a:cubicBezTo>
                  <a:pt x="1230" y="126"/>
                  <a:pt x="1229" y="123"/>
                  <a:pt x="1228" y="122"/>
                </a:cubicBezTo>
                <a:cubicBezTo>
                  <a:pt x="1227" y="120"/>
                  <a:pt x="1225" y="119"/>
                  <a:pt x="1222" y="119"/>
                </a:cubicBezTo>
                <a:cubicBezTo>
                  <a:pt x="1219" y="119"/>
                  <a:pt x="1217" y="120"/>
                  <a:pt x="1214" y="122"/>
                </a:cubicBezTo>
                <a:cubicBezTo>
                  <a:pt x="1211" y="124"/>
                  <a:pt x="1209" y="126"/>
                  <a:pt x="1207" y="129"/>
                </a:cubicBezTo>
                <a:close/>
                <a:moveTo>
                  <a:pt x="1267" y="153"/>
                </a:moveTo>
                <a:cubicBezTo>
                  <a:pt x="1266" y="150"/>
                  <a:pt x="1266" y="150"/>
                  <a:pt x="1266" y="150"/>
                </a:cubicBezTo>
                <a:cubicBezTo>
                  <a:pt x="1264" y="152"/>
                  <a:pt x="1262" y="153"/>
                  <a:pt x="1260" y="154"/>
                </a:cubicBezTo>
                <a:cubicBezTo>
                  <a:pt x="1258" y="155"/>
                  <a:pt x="1256" y="156"/>
                  <a:pt x="1254" y="156"/>
                </a:cubicBezTo>
                <a:cubicBezTo>
                  <a:pt x="1251" y="156"/>
                  <a:pt x="1249" y="154"/>
                  <a:pt x="1248" y="152"/>
                </a:cubicBezTo>
                <a:cubicBezTo>
                  <a:pt x="1246" y="150"/>
                  <a:pt x="1246" y="147"/>
                  <a:pt x="1246" y="143"/>
                </a:cubicBezTo>
                <a:cubicBezTo>
                  <a:pt x="1249" y="143"/>
                  <a:pt x="1252" y="143"/>
                  <a:pt x="1256" y="142"/>
                </a:cubicBezTo>
                <a:cubicBezTo>
                  <a:pt x="1259" y="140"/>
                  <a:pt x="1263" y="139"/>
                  <a:pt x="1265" y="136"/>
                </a:cubicBezTo>
                <a:cubicBezTo>
                  <a:pt x="1268" y="134"/>
                  <a:pt x="1269" y="131"/>
                  <a:pt x="1269" y="128"/>
                </a:cubicBezTo>
                <a:cubicBezTo>
                  <a:pt x="1269" y="125"/>
                  <a:pt x="1268" y="123"/>
                  <a:pt x="1267" y="122"/>
                </a:cubicBezTo>
                <a:cubicBezTo>
                  <a:pt x="1265" y="120"/>
                  <a:pt x="1263" y="119"/>
                  <a:pt x="1259" y="119"/>
                </a:cubicBezTo>
                <a:cubicBezTo>
                  <a:pt x="1255" y="119"/>
                  <a:pt x="1252" y="121"/>
                  <a:pt x="1249" y="123"/>
                </a:cubicBezTo>
                <a:cubicBezTo>
                  <a:pt x="1246" y="125"/>
                  <a:pt x="1243" y="128"/>
                  <a:pt x="1241" y="132"/>
                </a:cubicBezTo>
                <a:cubicBezTo>
                  <a:pt x="1240" y="136"/>
                  <a:pt x="1239" y="140"/>
                  <a:pt x="1239" y="145"/>
                </a:cubicBezTo>
                <a:cubicBezTo>
                  <a:pt x="1239" y="147"/>
                  <a:pt x="1239" y="150"/>
                  <a:pt x="1240" y="152"/>
                </a:cubicBezTo>
                <a:cubicBezTo>
                  <a:pt x="1241" y="155"/>
                  <a:pt x="1243" y="156"/>
                  <a:pt x="1245" y="158"/>
                </a:cubicBezTo>
                <a:cubicBezTo>
                  <a:pt x="1247" y="159"/>
                  <a:pt x="1249" y="160"/>
                  <a:pt x="1253" y="160"/>
                </a:cubicBezTo>
                <a:cubicBezTo>
                  <a:pt x="1256" y="160"/>
                  <a:pt x="1259" y="159"/>
                  <a:pt x="1261" y="158"/>
                </a:cubicBezTo>
                <a:cubicBezTo>
                  <a:pt x="1264" y="156"/>
                  <a:pt x="1266" y="154"/>
                  <a:pt x="1267" y="153"/>
                </a:cubicBezTo>
                <a:close/>
                <a:moveTo>
                  <a:pt x="1258" y="123"/>
                </a:moveTo>
                <a:cubicBezTo>
                  <a:pt x="1259" y="123"/>
                  <a:pt x="1260" y="124"/>
                  <a:pt x="1261" y="125"/>
                </a:cubicBezTo>
                <a:cubicBezTo>
                  <a:pt x="1262" y="125"/>
                  <a:pt x="1263" y="127"/>
                  <a:pt x="1263" y="129"/>
                </a:cubicBezTo>
                <a:cubicBezTo>
                  <a:pt x="1263" y="131"/>
                  <a:pt x="1262" y="133"/>
                  <a:pt x="1260" y="135"/>
                </a:cubicBezTo>
                <a:cubicBezTo>
                  <a:pt x="1258" y="136"/>
                  <a:pt x="1256" y="138"/>
                  <a:pt x="1253" y="139"/>
                </a:cubicBezTo>
                <a:cubicBezTo>
                  <a:pt x="1251" y="139"/>
                  <a:pt x="1248" y="140"/>
                  <a:pt x="1246" y="140"/>
                </a:cubicBezTo>
                <a:cubicBezTo>
                  <a:pt x="1246" y="138"/>
                  <a:pt x="1247" y="135"/>
                  <a:pt x="1248" y="132"/>
                </a:cubicBezTo>
                <a:cubicBezTo>
                  <a:pt x="1249" y="130"/>
                  <a:pt x="1250" y="127"/>
                  <a:pt x="1252" y="126"/>
                </a:cubicBezTo>
                <a:cubicBezTo>
                  <a:pt x="1254" y="124"/>
                  <a:pt x="1255" y="123"/>
                  <a:pt x="1258" y="123"/>
                </a:cubicBezTo>
                <a:close/>
                <a:moveTo>
                  <a:pt x="1303" y="153"/>
                </a:moveTo>
                <a:cubicBezTo>
                  <a:pt x="1302" y="150"/>
                  <a:pt x="1302" y="150"/>
                  <a:pt x="1302" y="150"/>
                </a:cubicBezTo>
                <a:cubicBezTo>
                  <a:pt x="1300" y="152"/>
                  <a:pt x="1298" y="153"/>
                  <a:pt x="1296" y="154"/>
                </a:cubicBezTo>
                <a:cubicBezTo>
                  <a:pt x="1294" y="155"/>
                  <a:pt x="1292" y="156"/>
                  <a:pt x="1290" y="156"/>
                </a:cubicBezTo>
                <a:cubicBezTo>
                  <a:pt x="1287" y="156"/>
                  <a:pt x="1285" y="154"/>
                  <a:pt x="1284" y="152"/>
                </a:cubicBezTo>
                <a:cubicBezTo>
                  <a:pt x="1282" y="150"/>
                  <a:pt x="1282" y="147"/>
                  <a:pt x="1282" y="143"/>
                </a:cubicBezTo>
                <a:cubicBezTo>
                  <a:pt x="1285" y="143"/>
                  <a:pt x="1288" y="143"/>
                  <a:pt x="1292" y="142"/>
                </a:cubicBezTo>
                <a:cubicBezTo>
                  <a:pt x="1295" y="140"/>
                  <a:pt x="1299" y="139"/>
                  <a:pt x="1301" y="136"/>
                </a:cubicBezTo>
                <a:cubicBezTo>
                  <a:pt x="1304" y="134"/>
                  <a:pt x="1305" y="131"/>
                  <a:pt x="1305" y="128"/>
                </a:cubicBezTo>
                <a:cubicBezTo>
                  <a:pt x="1305" y="125"/>
                  <a:pt x="1304" y="123"/>
                  <a:pt x="1303" y="122"/>
                </a:cubicBezTo>
                <a:cubicBezTo>
                  <a:pt x="1301" y="120"/>
                  <a:pt x="1299" y="119"/>
                  <a:pt x="1295" y="119"/>
                </a:cubicBezTo>
                <a:cubicBezTo>
                  <a:pt x="1291" y="119"/>
                  <a:pt x="1288" y="121"/>
                  <a:pt x="1285" y="123"/>
                </a:cubicBezTo>
                <a:cubicBezTo>
                  <a:pt x="1282" y="125"/>
                  <a:pt x="1279" y="128"/>
                  <a:pt x="1277" y="132"/>
                </a:cubicBezTo>
                <a:cubicBezTo>
                  <a:pt x="1275" y="136"/>
                  <a:pt x="1275" y="140"/>
                  <a:pt x="1275" y="145"/>
                </a:cubicBezTo>
                <a:cubicBezTo>
                  <a:pt x="1275" y="147"/>
                  <a:pt x="1275" y="150"/>
                  <a:pt x="1276" y="152"/>
                </a:cubicBezTo>
                <a:cubicBezTo>
                  <a:pt x="1277" y="155"/>
                  <a:pt x="1279" y="156"/>
                  <a:pt x="1281" y="158"/>
                </a:cubicBezTo>
                <a:cubicBezTo>
                  <a:pt x="1283" y="159"/>
                  <a:pt x="1285" y="160"/>
                  <a:pt x="1288" y="160"/>
                </a:cubicBezTo>
                <a:cubicBezTo>
                  <a:pt x="1292" y="160"/>
                  <a:pt x="1295" y="159"/>
                  <a:pt x="1297" y="158"/>
                </a:cubicBezTo>
                <a:cubicBezTo>
                  <a:pt x="1300" y="156"/>
                  <a:pt x="1302" y="154"/>
                  <a:pt x="1303" y="153"/>
                </a:cubicBezTo>
                <a:close/>
                <a:moveTo>
                  <a:pt x="1294" y="123"/>
                </a:moveTo>
                <a:cubicBezTo>
                  <a:pt x="1295" y="123"/>
                  <a:pt x="1296" y="124"/>
                  <a:pt x="1297" y="125"/>
                </a:cubicBezTo>
                <a:cubicBezTo>
                  <a:pt x="1298" y="125"/>
                  <a:pt x="1298" y="127"/>
                  <a:pt x="1298" y="129"/>
                </a:cubicBezTo>
                <a:cubicBezTo>
                  <a:pt x="1298" y="131"/>
                  <a:pt x="1298" y="133"/>
                  <a:pt x="1296" y="135"/>
                </a:cubicBezTo>
                <a:cubicBezTo>
                  <a:pt x="1294" y="136"/>
                  <a:pt x="1292" y="138"/>
                  <a:pt x="1289" y="139"/>
                </a:cubicBezTo>
                <a:cubicBezTo>
                  <a:pt x="1287" y="139"/>
                  <a:pt x="1284" y="140"/>
                  <a:pt x="1282" y="140"/>
                </a:cubicBezTo>
                <a:cubicBezTo>
                  <a:pt x="1282" y="138"/>
                  <a:pt x="1283" y="135"/>
                  <a:pt x="1284" y="132"/>
                </a:cubicBezTo>
                <a:cubicBezTo>
                  <a:pt x="1285" y="130"/>
                  <a:pt x="1286" y="127"/>
                  <a:pt x="1288" y="126"/>
                </a:cubicBezTo>
                <a:cubicBezTo>
                  <a:pt x="1289" y="124"/>
                  <a:pt x="1291" y="123"/>
                  <a:pt x="1294" y="123"/>
                </a:cubicBezTo>
                <a:close/>
                <a:moveTo>
                  <a:pt x="1322" y="129"/>
                </a:moveTo>
                <a:cubicBezTo>
                  <a:pt x="1323" y="127"/>
                  <a:pt x="1323" y="127"/>
                  <a:pt x="1323" y="127"/>
                </a:cubicBezTo>
                <a:cubicBezTo>
                  <a:pt x="1323" y="120"/>
                  <a:pt x="1323" y="120"/>
                  <a:pt x="1323" y="120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14" y="121"/>
                  <a:pt x="1314" y="121"/>
                  <a:pt x="1314" y="121"/>
                </a:cubicBezTo>
                <a:cubicBezTo>
                  <a:pt x="1313" y="124"/>
                  <a:pt x="1313" y="124"/>
                  <a:pt x="1313" y="124"/>
                </a:cubicBezTo>
                <a:cubicBezTo>
                  <a:pt x="1317" y="125"/>
                  <a:pt x="1317" y="125"/>
                  <a:pt x="1317" y="125"/>
                </a:cubicBezTo>
                <a:cubicBezTo>
                  <a:pt x="1312" y="159"/>
                  <a:pt x="1312" y="159"/>
                  <a:pt x="1312" y="159"/>
                </a:cubicBezTo>
                <a:cubicBezTo>
                  <a:pt x="1319" y="159"/>
                  <a:pt x="1319" y="159"/>
                  <a:pt x="1319" y="159"/>
                </a:cubicBezTo>
                <a:cubicBezTo>
                  <a:pt x="1322" y="134"/>
                  <a:pt x="1322" y="134"/>
                  <a:pt x="1322" y="134"/>
                </a:cubicBezTo>
                <a:cubicBezTo>
                  <a:pt x="1323" y="132"/>
                  <a:pt x="1325" y="130"/>
                  <a:pt x="1327" y="129"/>
                </a:cubicBezTo>
                <a:cubicBezTo>
                  <a:pt x="1329" y="127"/>
                  <a:pt x="1331" y="127"/>
                  <a:pt x="1333" y="127"/>
                </a:cubicBezTo>
                <a:cubicBezTo>
                  <a:pt x="1334" y="127"/>
                  <a:pt x="1335" y="127"/>
                  <a:pt x="1336" y="127"/>
                </a:cubicBezTo>
                <a:cubicBezTo>
                  <a:pt x="1338" y="120"/>
                  <a:pt x="1338" y="120"/>
                  <a:pt x="1338" y="120"/>
                </a:cubicBezTo>
                <a:cubicBezTo>
                  <a:pt x="1337" y="120"/>
                  <a:pt x="1336" y="119"/>
                  <a:pt x="1335" y="119"/>
                </a:cubicBezTo>
                <a:cubicBezTo>
                  <a:pt x="1333" y="119"/>
                  <a:pt x="1331" y="120"/>
                  <a:pt x="1330" y="121"/>
                </a:cubicBezTo>
                <a:cubicBezTo>
                  <a:pt x="1328" y="122"/>
                  <a:pt x="1326" y="123"/>
                  <a:pt x="1325" y="125"/>
                </a:cubicBezTo>
                <a:cubicBezTo>
                  <a:pt x="1324" y="126"/>
                  <a:pt x="1323" y="128"/>
                  <a:pt x="1322" y="129"/>
                </a:cubicBezTo>
                <a:close/>
                <a:moveTo>
                  <a:pt x="1349" y="153"/>
                </a:moveTo>
                <a:cubicBezTo>
                  <a:pt x="1354" y="120"/>
                  <a:pt x="1354" y="120"/>
                  <a:pt x="1354" y="120"/>
                </a:cubicBezTo>
                <a:cubicBezTo>
                  <a:pt x="1352" y="119"/>
                  <a:pt x="1352" y="119"/>
                  <a:pt x="1352" y="119"/>
                </a:cubicBezTo>
                <a:cubicBezTo>
                  <a:pt x="1342" y="121"/>
                  <a:pt x="1342" y="121"/>
                  <a:pt x="1342" y="121"/>
                </a:cubicBezTo>
                <a:cubicBezTo>
                  <a:pt x="1342" y="123"/>
                  <a:pt x="1342" y="123"/>
                  <a:pt x="1342" y="123"/>
                </a:cubicBezTo>
                <a:cubicBezTo>
                  <a:pt x="1346" y="125"/>
                  <a:pt x="1346" y="125"/>
                  <a:pt x="1346" y="125"/>
                </a:cubicBezTo>
                <a:cubicBezTo>
                  <a:pt x="1345" y="132"/>
                  <a:pt x="1345" y="138"/>
                  <a:pt x="1344" y="142"/>
                </a:cubicBezTo>
                <a:cubicBezTo>
                  <a:pt x="1343" y="150"/>
                  <a:pt x="1342" y="154"/>
                  <a:pt x="1342" y="156"/>
                </a:cubicBezTo>
                <a:cubicBezTo>
                  <a:pt x="1342" y="157"/>
                  <a:pt x="1342" y="158"/>
                  <a:pt x="1343" y="159"/>
                </a:cubicBezTo>
                <a:cubicBezTo>
                  <a:pt x="1344" y="160"/>
                  <a:pt x="1345" y="160"/>
                  <a:pt x="1347" y="160"/>
                </a:cubicBezTo>
                <a:cubicBezTo>
                  <a:pt x="1349" y="160"/>
                  <a:pt x="1350" y="159"/>
                  <a:pt x="1352" y="158"/>
                </a:cubicBezTo>
                <a:cubicBezTo>
                  <a:pt x="1353" y="157"/>
                  <a:pt x="1354" y="156"/>
                  <a:pt x="1355" y="155"/>
                </a:cubicBezTo>
                <a:cubicBezTo>
                  <a:pt x="1354" y="154"/>
                  <a:pt x="1354" y="154"/>
                  <a:pt x="1354" y="154"/>
                </a:cubicBezTo>
                <a:cubicBezTo>
                  <a:pt x="1353" y="154"/>
                  <a:pt x="1352" y="155"/>
                  <a:pt x="1352" y="155"/>
                </a:cubicBezTo>
                <a:cubicBezTo>
                  <a:pt x="1351" y="156"/>
                  <a:pt x="1351" y="156"/>
                  <a:pt x="1350" y="156"/>
                </a:cubicBezTo>
                <a:cubicBezTo>
                  <a:pt x="1350" y="156"/>
                  <a:pt x="1350" y="156"/>
                  <a:pt x="1349" y="155"/>
                </a:cubicBezTo>
                <a:cubicBezTo>
                  <a:pt x="1349" y="155"/>
                  <a:pt x="1349" y="155"/>
                  <a:pt x="1349" y="154"/>
                </a:cubicBezTo>
                <a:lnTo>
                  <a:pt x="1349" y="153"/>
                </a:lnTo>
                <a:close/>
                <a:moveTo>
                  <a:pt x="1351" y="112"/>
                </a:moveTo>
                <a:cubicBezTo>
                  <a:pt x="1353" y="112"/>
                  <a:pt x="1354" y="111"/>
                  <a:pt x="1355" y="110"/>
                </a:cubicBezTo>
                <a:cubicBezTo>
                  <a:pt x="1356" y="109"/>
                  <a:pt x="1356" y="108"/>
                  <a:pt x="1356" y="107"/>
                </a:cubicBezTo>
                <a:cubicBezTo>
                  <a:pt x="1356" y="106"/>
                  <a:pt x="1356" y="105"/>
                  <a:pt x="1355" y="104"/>
                </a:cubicBezTo>
                <a:cubicBezTo>
                  <a:pt x="1354" y="103"/>
                  <a:pt x="1353" y="103"/>
                  <a:pt x="1352" y="103"/>
                </a:cubicBezTo>
                <a:cubicBezTo>
                  <a:pt x="1351" y="103"/>
                  <a:pt x="1350" y="103"/>
                  <a:pt x="1349" y="104"/>
                </a:cubicBezTo>
                <a:cubicBezTo>
                  <a:pt x="1348" y="105"/>
                  <a:pt x="1348" y="107"/>
                  <a:pt x="1348" y="108"/>
                </a:cubicBezTo>
                <a:cubicBezTo>
                  <a:pt x="1348" y="109"/>
                  <a:pt x="1348" y="110"/>
                  <a:pt x="1349" y="111"/>
                </a:cubicBezTo>
                <a:cubicBezTo>
                  <a:pt x="1350" y="111"/>
                  <a:pt x="1350" y="112"/>
                  <a:pt x="1351" y="112"/>
                </a:cubicBezTo>
                <a:close/>
                <a:moveTo>
                  <a:pt x="1374" y="129"/>
                </a:moveTo>
                <a:cubicBezTo>
                  <a:pt x="1375" y="120"/>
                  <a:pt x="1375" y="120"/>
                  <a:pt x="1375" y="120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65" y="121"/>
                  <a:pt x="1365" y="121"/>
                  <a:pt x="1365" y="121"/>
                </a:cubicBezTo>
                <a:cubicBezTo>
                  <a:pt x="1365" y="124"/>
                  <a:pt x="1365" y="124"/>
                  <a:pt x="1365" y="124"/>
                </a:cubicBezTo>
                <a:cubicBezTo>
                  <a:pt x="1368" y="125"/>
                  <a:pt x="1368" y="125"/>
                  <a:pt x="1368" y="125"/>
                </a:cubicBezTo>
                <a:cubicBezTo>
                  <a:pt x="1364" y="159"/>
                  <a:pt x="1364" y="159"/>
                  <a:pt x="1364" y="159"/>
                </a:cubicBezTo>
                <a:cubicBezTo>
                  <a:pt x="1370" y="159"/>
                  <a:pt x="1370" y="159"/>
                  <a:pt x="1370" y="159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5" y="131"/>
                  <a:pt x="1377" y="129"/>
                  <a:pt x="1380" y="127"/>
                </a:cubicBezTo>
                <a:cubicBezTo>
                  <a:pt x="1382" y="125"/>
                  <a:pt x="1384" y="124"/>
                  <a:pt x="1386" y="124"/>
                </a:cubicBezTo>
                <a:cubicBezTo>
                  <a:pt x="1388" y="124"/>
                  <a:pt x="1389" y="125"/>
                  <a:pt x="1389" y="126"/>
                </a:cubicBezTo>
                <a:cubicBezTo>
                  <a:pt x="1390" y="127"/>
                  <a:pt x="1390" y="128"/>
                  <a:pt x="1390" y="130"/>
                </a:cubicBezTo>
                <a:cubicBezTo>
                  <a:pt x="1390" y="132"/>
                  <a:pt x="1390" y="134"/>
                  <a:pt x="1390" y="135"/>
                </a:cubicBezTo>
                <a:cubicBezTo>
                  <a:pt x="1390" y="137"/>
                  <a:pt x="1389" y="140"/>
                  <a:pt x="1389" y="142"/>
                </a:cubicBezTo>
                <a:cubicBezTo>
                  <a:pt x="1388" y="144"/>
                  <a:pt x="1388" y="144"/>
                  <a:pt x="1388" y="144"/>
                </a:cubicBezTo>
                <a:cubicBezTo>
                  <a:pt x="1388" y="147"/>
                  <a:pt x="1388" y="147"/>
                  <a:pt x="1388" y="147"/>
                </a:cubicBezTo>
                <a:cubicBezTo>
                  <a:pt x="1387" y="151"/>
                  <a:pt x="1387" y="154"/>
                  <a:pt x="1387" y="156"/>
                </a:cubicBezTo>
                <a:cubicBezTo>
                  <a:pt x="1387" y="159"/>
                  <a:pt x="1388" y="160"/>
                  <a:pt x="1391" y="160"/>
                </a:cubicBezTo>
                <a:cubicBezTo>
                  <a:pt x="1392" y="160"/>
                  <a:pt x="1394" y="160"/>
                  <a:pt x="1395" y="159"/>
                </a:cubicBezTo>
                <a:cubicBezTo>
                  <a:pt x="1396" y="159"/>
                  <a:pt x="1397" y="158"/>
                  <a:pt x="1397" y="157"/>
                </a:cubicBezTo>
                <a:cubicBezTo>
                  <a:pt x="1398" y="157"/>
                  <a:pt x="1399" y="156"/>
                  <a:pt x="1399" y="156"/>
                </a:cubicBezTo>
                <a:cubicBezTo>
                  <a:pt x="1398" y="154"/>
                  <a:pt x="1398" y="154"/>
                  <a:pt x="1398" y="154"/>
                </a:cubicBezTo>
                <a:cubicBezTo>
                  <a:pt x="1397" y="155"/>
                  <a:pt x="1396" y="156"/>
                  <a:pt x="1395" y="156"/>
                </a:cubicBezTo>
                <a:cubicBezTo>
                  <a:pt x="1394" y="156"/>
                  <a:pt x="1394" y="155"/>
                  <a:pt x="1394" y="154"/>
                </a:cubicBezTo>
                <a:cubicBezTo>
                  <a:pt x="1394" y="152"/>
                  <a:pt x="1394" y="149"/>
                  <a:pt x="1395" y="145"/>
                </a:cubicBezTo>
                <a:cubicBezTo>
                  <a:pt x="1395" y="142"/>
                  <a:pt x="1395" y="142"/>
                  <a:pt x="1395" y="142"/>
                </a:cubicBezTo>
                <a:cubicBezTo>
                  <a:pt x="1396" y="140"/>
                  <a:pt x="1396" y="140"/>
                  <a:pt x="1396" y="140"/>
                </a:cubicBezTo>
                <a:cubicBezTo>
                  <a:pt x="1397" y="135"/>
                  <a:pt x="1397" y="132"/>
                  <a:pt x="1397" y="130"/>
                </a:cubicBezTo>
                <a:cubicBezTo>
                  <a:pt x="1397" y="126"/>
                  <a:pt x="1397" y="123"/>
                  <a:pt x="1395" y="122"/>
                </a:cubicBezTo>
                <a:cubicBezTo>
                  <a:pt x="1394" y="120"/>
                  <a:pt x="1392" y="119"/>
                  <a:pt x="1389" y="119"/>
                </a:cubicBezTo>
                <a:cubicBezTo>
                  <a:pt x="1386" y="119"/>
                  <a:pt x="1384" y="120"/>
                  <a:pt x="1381" y="122"/>
                </a:cubicBezTo>
                <a:cubicBezTo>
                  <a:pt x="1379" y="124"/>
                  <a:pt x="1376" y="126"/>
                  <a:pt x="1374" y="129"/>
                </a:cubicBezTo>
                <a:close/>
                <a:moveTo>
                  <a:pt x="1433" y="162"/>
                </a:moveTo>
                <a:cubicBezTo>
                  <a:pt x="1440" y="119"/>
                  <a:pt x="1440" y="119"/>
                  <a:pt x="1440" y="119"/>
                </a:cubicBezTo>
                <a:cubicBezTo>
                  <a:pt x="1435" y="121"/>
                  <a:pt x="1435" y="121"/>
                  <a:pt x="1435" y="121"/>
                </a:cubicBezTo>
                <a:cubicBezTo>
                  <a:pt x="1434" y="121"/>
                  <a:pt x="1433" y="120"/>
                  <a:pt x="1432" y="120"/>
                </a:cubicBezTo>
                <a:cubicBezTo>
                  <a:pt x="1430" y="120"/>
                  <a:pt x="1429" y="119"/>
                  <a:pt x="1428" y="119"/>
                </a:cubicBezTo>
                <a:cubicBezTo>
                  <a:pt x="1423" y="119"/>
                  <a:pt x="1419" y="121"/>
                  <a:pt x="1416" y="123"/>
                </a:cubicBezTo>
                <a:cubicBezTo>
                  <a:pt x="1412" y="126"/>
                  <a:pt x="1410" y="129"/>
                  <a:pt x="1408" y="133"/>
                </a:cubicBezTo>
                <a:cubicBezTo>
                  <a:pt x="1406" y="137"/>
                  <a:pt x="1405" y="141"/>
                  <a:pt x="1405" y="145"/>
                </a:cubicBezTo>
                <a:cubicBezTo>
                  <a:pt x="1405" y="150"/>
                  <a:pt x="1406" y="153"/>
                  <a:pt x="1408" y="156"/>
                </a:cubicBezTo>
                <a:cubicBezTo>
                  <a:pt x="1410" y="159"/>
                  <a:pt x="1413" y="160"/>
                  <a:pt x="1417" y="160"/>
                </a:cubicBezTo>
                <a:cubicBezTo>
                  <a:pt x="1419" y="160"/>
                  <a:pt x="1421" y="159"/>
                  <a:pt x="1423" y="158"/>
                </a:cubicBezTo>
                <a:cubicBezTo>
                  <a:pt x="1425" y="157"/>
                  <a:pt x="1426" y="156"/>
                  <a:pt x="1428" y="155"/>
                </a:cubicBezTo>
                <a:cubicBezTo>
                  <a:pt x="1426" y="164"/>
                  <a:pt x="1426" y="164"/>
                  <a:pt x="1426" y="164"/>
                </a:cubicBezTo>
                <a:cubicBezTo>
                  <a:pt x="1426" y="167"/>
                  <a:pt x="1425" y="169"/>
                  <a:pt x="1424" y="170"/>
                </a:cubicBezTo>
                <a:cubicBezTo>
                  <a:pt x="1422" y="172"/>
                  <a:pt x="1420" y="172"/>
                  <a:pt x="1417" y="172"/>
                </a:cubicBezTo>
                <a:cubicBezTo>
                  <a:pt x="1415" y="172"/>
                  <a:pt x="1414" y="172"/>
                  <a:pt x="1412" y="171"/>
                </a:cubicBezTo>
                <a:cubicBezTo>
                  <a:pt x="1410" y="171"/>
                  <a:pt x="1409" y="170"/>
                  <a:pt x="1408" y="170"/>
                </a:cubicBezTo>
                <a:cubicBezTo>
                  <a:pt x="1406" y="175"/>
                  <a:pt x="1406" y="175"/>
                  <a:pt x="1406" y="175"/>
                </a:cubicBezTo>
                <a:cubicBezTo>
                  <a:pt x="1407" y="176"/>
                  <a:pt x="1408" y="176"/>
                  <a:pt x="1410" y="176"/>
                </a:cubicBezTo>
                <a:cubicBezTo>
                  <a:pt x="1411" y="177"/>
                  <a:pt x="1413" y="177"/>
                  <a:pt x="1414" y="177"/>
                </a:cubicBezTo>
                <a:cubicBezTo>
                  <a:pt x="1417" y="177"/>
                  <a:pt x="1420" y="176"/>
                  <a:pt x="1423" y="175"/>
                </a:cubicBezTo>
                <a:cubicBezTo>
                  <a:pt x="1425" y="174"/>
                  <a:pt x="1428" y="173"/>
                  <a:pt x="1430" y="170"/>
                </a:cubicBezTo>
                <a:cubicBezTo>
                  <a:pt x="1432" y="168"/>
                  <a:pt x="1433" y="165"/>
                  <a:pt x="1433" y="162"/>
                </a:cubicBezTo>
                <a:close/>
                <a:moveTo>
                  <a:pt x="1432" y="125"/>
                </a:moveTo>
                <a:cubicBezTo>
                  <a:pt x="1428" y="150"/>
                  <a:pt x="1428" y="150"/>
                  <a:pt x="1428" y="150"/>
                </a:cubicBezTo>
                <a:cubicBezTo>
                  <a:pt x="1427" y="151"/>
                  <a:pt x="1426" y="153"/>
                  <a:pt x="1424" y="154"/>
                </a:cubicBezTo>
                <a:cubicBezTo>
                  <a:pt x="1423" y="155"/>
                  <a:pt x="1421" y="155"/>
                  <a:pt x="1419" y="155"/>
                </a:cubicBezTo>
                <a:cubicBezTo>
                  <a:pt x="1417" y="155"/>
                  <a:pt x="1415" y="155"/>
                  <a:pt x="1414" y="153"/>
                </a:cubicBezTo>
                <a:cubicBezTo>
                  <a:pt x="1413" y="151"/>
                  <a:pt x="1412" y="148"/>
                  <a:pt x="1412" y="145"/>
                </a:cubicBezTo>
                <a:cubicBezTo>
                  <a:pt x="1412" y="142"/>
                  <a:pt x="1413" y="138"/>
                  <a:pt x="1414" y="135"/>
                </a:cubicBezTo>
                <a:cubicBezTo>
                  <a:pt x="1415" y="132"/>
                  <a:pt x="1417" y="129"/>
                  <a:pt x="1419" y="127"/>
                </a:cubicBezTo>
                <a:cubicBezTo>
                  <a:pt x="1421" y="124"/>
                  <a:pt x="1424" y="123"/>
                  <a:pt x="1427" y="123"/>
                </a:cubicBezTo>
                <a:cubicBezTo>
                  <a:pt x="1429" y="123"/>
                  <a:pt x="1431" y="124"/>
                  <a:pt x="1432" y="125"/>
                </a:cubicBezTo>
                <a:close/>
                <a:moveTo>
                  <a:pt x="1076" y="242"/>
                </a:moveTo>
                <a:cubicBezTo>
                  <a:pt x="1072" y="249"/>
                  <a:pt x="1072" y="249"/>
                  <a:pt x="1072" y="249"/>
                </a:cubicBezTo>
                <a:cubicBezTo>
                  <a:pt x="1072" y="242"/>
                  <a:pt x="1072" y="242"/>
                  <a:pt x="1072" y="242"/>
                </a:cubicBezTo>
                <a:cubicBezTo>
                  <a:pt x="1066" y="208"/>
                  <a:pt x="1066" y="208"/>
                  <a:pt x="1066" y="208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49" y="211"/>
                  <a:pt x="1049" y="211"/>
                  <a:pt x="1049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45" y="256"/>
                  <a:pt x="1045" y="256"/>
                  <a:pt x="1045" y="256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39" y="260"/>
                  <a:pt x="1039" y="260"/>
                  <a:pt x="1039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7" y="257"/>
                  <a:pt x="1057" y="257"/>
                  <a:pt x="1057" y="257"/>
                </a:cubicBezTo>
                <a:cubicBezTo>
                  <a:pt x="1050" y="256"/>
                  <a:pt x="1050" y="256"/>
                  <a:pt x="1050" y="256"/>
                </a:cubicBezTo>
                <a:cubicBezTo>
                  <a:pt x="1057" y="225"/>
                  <a:pt x="1057" y="225"/>
                  <a:pt x="1057" y="225"/>
                </a:cubicBezTo>
                <a:cubicBezTo>
                  <a:pt x="1060" y="211"/>
                  <a:pt x="1060" y="211"/>
                  <a:pt x="1060" y="211"/>
                </a:cubicBezTo>
                <a:cubicBezTo>
                  <a:pt x="1062" y="225"/>
                  <a:pt x="1062" y="225"/>
                  <a:pt x="1062" y="225"/>
                </a:cubicBezTo>
                <a:cubicBezTo>
                  <a:pt x="1068" y="261"/>
                  <a:pt x="1068" y="261"/>
                  <a:pt x="1068" y="261"/>
                </a:cubicBezTo>
                <a:cubicBezTo>
                  <a:pt x="1072" y="260"/>
                  <a:pt x="1072" y="260"/>
                  <a:pt x="1072" y="260"/>
                </a:cubicBezTo>
                <a:cubicBezTo>
                  <a:pt x="1088" y="224"/>
                  <a:pt x="1088" y="224"/>
                  <a:pt x="1088" y="224"/>
                </a:cubicBezTo>
                <a:cubicBezTo>
                  <a:pt x="1094" y="211"/>
                  <a:pt x="1094" y="211"/>
                  <a:pt x="1094" y="211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56"/>
                  <a:pt x="1091" y="256"/>
                  <a:pt x="1091" y="256"/>
                </a:cubicBezTo>
                <a:cubicBezTo>
                  <a:pt x="1085" y="257"/>
                  <a:pt x="1085" y="257"/>
                  <a:pt x="1085" y="257"/>
                </a:cubicBezTo>
                <a:cubicBezTo>
                  <a:pt x="1084" y="260"/>
                  <a:pt x="1084" y="260"/>
                  <a:pt x="108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57"/>
                  <a:pt x="1104" y="257"/>
                  <a:pt x="1104" y="257"/>
                </a:cubicBezTo>
                <a:cubicBezTo>
                  <a:pt x="1098" y="256"/>
                  <a:pt x="1098" y="256"/>
                  <a:pt x="1098" y="256"/>
                </a:cubicBezTo>
                <a:cubicBezTo>
                  <a:pt x="1099" y="212"/>
                  <a:pt x="1099" y="212"/>
                  <a:pt x="1099" y="212"/>
                </a:cubicBezTo>
                <a:cubicBezTo>
                  <a:pt x="1106" y="211"/>
                  <a:pt x="1106" y="211"/>
                  <a:pt x="1106" y="211"/>
                </a:cubicBezTo>
                <a:cubicBezTo>
                  <a:pt x="1106" y="208"/>
                  <a:pt x="1106" y="208"/>
                  <a:pt x="1106" y="208"/>
                </a:cubicBezTo>
                <a:cubicBezTo>
                  <a:pt x="1091" y="208"/>
                  <a:pt x="1091" y="208"/>
                  <a:pt x="1091" y="208"/>
                </a:cubicBezTo>
                <a:cubicBezTo>
                  <a:pt x="1090" y="211"/>
                  <a:pt x="1087" y="217"/>
                  <a:pt x="1083" y="225"/>
                </a:cubicBezTo>
                <a:cubicBezTo>
                  <a:pt x="1079" y="233"/>
                  <a:pt x="1077" y="239"/>
                  <a:pt x="1076" y="242"/>
                </a:cubicBezTo>
                <a:close/>
                <a:moveTo>
                  <a:pt x="1138" y="253"/>
                </a:moveTo>
                <a:cubicBezTo>
                  <a:pt x="1136" y="251"/>
                  <a:pt x="1136" y="251"/>
                  <a:pt x="1136" y="251"/>
                </a:cubicBezTo>
                <a:cubicBezTo>
                  <a:pt x="1134" y="253"/>
                  <a:pt x="1133" y="254"/>
                  <a:pt x="1131" y="255"/>
                </a:cubicBezTo>
                <a:cubicBezTo>
                  <a:pt x="1129" y="256"/>
                  <a:pt x="1126" y="256"/>
                  <a:pt x="1124" y="256"/>
                </a:cubicBezTo>
                <a:cubicBezTo>
                  <a:pt x="1121" y="256"/>
                  <a:pt x="1119" y="255"/>
                  <a:pt x="1118" y="253"/>
                </a:cubicBezTo>
                <a:cubicBezTo>
                  <a:pt x="1117" y="250"/>
                  <a:pt x="1116" y="247"/>
                  <a:pt x="1116" y="244"/>
                </a:cubicBezTo>
                <a:cubicBezTo>
                  <a:pt x="1119" y="244"/>
                  <a:pt x="1123" y="244"/>
                  <a:pt x="1126" y="242"/>
                </a:cubicBezTo>
                <a:cubicBezTo>
                  <a:pt x="1130" y="241"/>
                  <a:pt x="1133" y="240"/>
                  <a:pt x="1136" y="237"/>
                </a:cubicBezTo>
                <a:cubicBezTo>
                  <a:pt x="1138" y="235"/>
                  <a:pt x="1140" y="232"/>
                  <a:pt x="1140" y="229"/>
                </a:cubicBezTo>
                <a:cubicBezTo>
                  <a:pt x="1140" y="226"/>
                  <a:pt x="1139" y="224"/>
                  <a:pt x="1137" y="223"/>
                </a:cubicBezTo>
                <a:cubicBezTo>
                  <a:pt x="1135" y="221"/>
                  <a:pt x="1133" y="220"/>
                  <a:pt x="1130" y="220"/>
                </a:cubicBezTo>
                <a:cubicBezTo>
                  <a:pt x="1126" y="220"/>
                  <a:pt x="1122" y="221"/>
                  <a:pt x="1119" y="224"/>
                </a:cubicBezTo>
                <a:cubicBezTo>
                  <a:pt x="1116" y="226"/>
                  <a:pt x="1114" y="229"/>
                  <a:pt x="1112" y="233"/>
                </a:cubicBezTo>
                <a:cubicBezTo>
                  <a:pt x="1110" y="237"/>
                  <a:pt x="1109" y="241"/>
                  <a:pt x="1109" y="246"/>
                </a:cubicBezTo>
                <a:cubicBezTo>
                  <a:pt x="1109" y="248"/>
                  <a:pt x="1110" y="251"/>
                  <a:pt x="1111" y="253"/>
                </a:cubicBezTo>
                <a:cubicBezTo>
                  <a:pt x="1111" y="255"/>
                  <a:pt x="1113" y="257"/>
                  <a:pt x="1115" y="259"/>
                </a:cubicBezTo>
                <a:cubicBezTo>
                  <a:pt x="1117" y="260"/>
                  <a:pt x="1120" y="261"/>
                  <a:pt x="1123" y="261"/>
                </a:cubicBezTo>
                <a:cubicBezTo>
                  <a:pt x="1126" y="261"/>
                  <a:pt x="1129" y="260"/>
                  <a:pt x="1132" y="258"/>
                </a:cubicBezTo>
                <a:cubicBezTo>
                  <a:pt x="1135" y="257"/>
                  <a:pt x="1136" y="255"/>
                  <a:pt x="1138" y="253"/>
                </a:cubicBezTo>
                <a:close/>
                <a:moveTo>
                  <a:pt x="1128" y="224"/>
                </a:moveTo>
                <a:cubicBezTo>
                  <a:pt x="1130" y="224"/>
                  <a:pt x="1131" y="224"/>
                  <a:pt x="1132" y="225"/>
                </a:cubicBezTo>
                <a:cubicBezTo>
                  <a:pt x="1132" y="226"/>
                  <a:pt x="1133" y="228"/>
                  <a:pt x="1133" y="229"/>
                </a:cubicBezTo>
                <a:cubicBezTo>
                  <a:pt x="1133" y="232"/>
                  <a:pt x="1132" y="234"/>
                  <a:pt x="1130" y="235"/>
                </a:cubicBezTo>
                <a:cubicBezTo>
                  <a:pt x="1129" y="237"/>
                  <a:pt x="1126" y="238"/>
                  <a:pt x="1124" y="239"/>
                </a:cubicBezTo>
                <a:cubicBezTo>
                  <a:pt x="1121" y="240"/>
                  <a:pt x="1119" y="241"/>
                  <a:pt x="1116" y="241"/>
                </a:cubicBezTo>
                <a:cubicBezTo>
                  <a:pt x="1117" y="238"/>
                  <a:pt x="1117" y="236"/>
                  <a:pt x="1118" y="233"/>
                </a:cubicBezTo>
                <a:cubicBezTo>
                  <a:pt x="1119" y="230"/>
                  <a:pt x="1121" y="228"/>
                  <a:pt x="1122" y="226"/>
                </a:cubicBezTo>
                <a:cubicBezTo>
                  <a:pt x="1124" y="225"/>
                  <a:pt x="1126" y="224"/>
                  <a:pt x="1128" y="224"/>
                </a:cubicBezTo>
                <a:close/>
                <a:moveTo>
                  <a:pt x="1175" y="254"/>
                </a:moveTo>
                <a:cubicBezTo>
                  <a:pt x="1182" y="204"/>
                  <a:pt x="1182" y="204"/>
                  <a:pt x="1182" y="204"/>
                </a:cubicBezTo>
                <a:cubicBezTo>
                  <a:pt x="1181" y="204"/>
                  <a:pt x="1181" y="204"/>
                  <a:pt x="1181" y="204"/>
                </a:cubicBezTo>
                <a:cubicBezTo>
                  <a:pt x="1171" y="205"/>
                  <a:pt x="1171" y="205"/>
                  <a:pt x="1171" y="205"/>
                </a:cubicBezTo>
                <a:cubicBezTo>
                  <a:pt x="1170" y="207"/>
                  <a:pt x="1170" y="207"/>
                  <a:pt x="1170" y="207"/>
                </a:cubicBezTo>
                <a:cubicBezTo>
                  <a:pt x="1175" y="208"/>
                  <a:pt x="1175" y="208"/>
                  <a:pt x="1175" y="208"/>
                </a:cubicBezTo>
                <a:cubicBezTo>
                  <a:pt x="1173" y="221"/>
                  <a:pt x="1173" y="221"/>
                  <a:pt x="1173" y="221"/>
                </a:cubicBezTo>
                <a:cubicBezTo>
                  <a:pt x="1171" y="220"/>
                  <a:pt x="1169" y="220"/>
                  <a:pt x="1168" y="220"/>
                </a:cubicBezTo>
                <a:cubicBezTo>
                  <a:pt x="1163" y="220"/>
                  <a:pt x="1159" y="222"/>
                  <a:pt x="1156" y="224"/>
                </a:cubicBezTo>
                <a:cubicBezTo>
                  <a:pt x="1152" y="227"/>
                  <a:pt x="1150" y="230"/>
                  <a:pt x="1148" y="234"/>
                </a:cubicBezTo>
                <a:cubicBezTo>
                  <a:pt x="1146" y="238"/>
                  <a:pt x="1145" y="242"/>
                  <a:pt x="1145" y="246"/>
                </a:cubicBezTo>
                <a:cubicBezTo>
                  <a:pt x="1145" y="250"/>
                  <a:pt x="1146" y="254"/>
                  <a:pt x="1148" y="257"/>
                </a:cubicBezTo>
                <a:cubicBezTo>
                  <a:pt x="1150" y="259"/>
                  <a:pt x="1153" y="261"/>
                  <a:pt x="1157" y="261"/>
                </a:cubicBezTo>
                <a:cubicBezTo>
                  <a:pt x="1159" y="261"/>
                  <a:pt x="1162" y="260"/>
                  <a:pt x="1163" y="259"/>
                </a:cubicBezTo>
                <a:cubicBezTo>
                  <a:pt x="1165" y="258"/>
                  <a:pt x="1167" y="256"/>
                  <a:pt x="1168" y="255"/>
                </a:cubicBezTo>
                <a:cubicBezTo>
                  <a:pt x="1168" y="256"/>
                  <a:pt x="1168" y="256"/>
                  <a:pt x="1168" y="256"/>
                </a:cubicBezTo>
                <a:cubicBezTo>
                  <a:pt x="1168" y="259"/>
                  <a:pt x="1170" y="261"/>
                  <a:pt x="1173" y="261"/>
                </a:cubicBezTo>
                <a:cubicBezTo>
                  <a:pt x="1174" y="261"/>
                  <a:pt x="1176" y="260"/>
                  <a:pt x="1177" y="259"/>
                </a:cubicBezTo>
                <a:cubicBezTo>
                  <a:pt x="1178" y="258"/>
                  <a:pt x="1179" y="257"/>
                  <a:pt x="1180" y="256"/>
                </a:cubicBezTo>
                <a:cubicBezTo>
                  <a:pt x="1179" y="255"/>
                  <a:pt x="1179" y="255"/>
                  <a:pt x="1179" y="255"/>
                </a:cubicBezTo>
                <a:cubicBezTo>
                  <a:pt x="1178" y="256"/>
                  <a:pt x="1177" y="256"/>
                  <a:pt x="1176" y="256"/>
                </a:cubicBezTo>
                <a:cubicBezTo>
                  <a:pt x="1175" y="256"/>
                  <a:pt x="1175" y="256"/>
                  <a:pt x="1175" y="255"/>
                </a:cubicBezTo>
                <a:cubicBezTo>
                  <a:pt x="1175" y="254"/>
                  <a:pt x="1175" y="254"/>
                  <a:pt x="1175" y="254"/>
                </a:cubicBezTo>
                <a:close/>
                <a:moveTo>
                  <a:pt x="1172" y="225"/>
                </a:moveTo>
                <a:cubicBezTo>
                  <a:pt x="1169" y="250"/>
                  <a:pt x="1169" y="250"/>
                  <a:pt x="1169" y="250"/>
                </a:cubicBezTo>
                <a:cubicBezTo>
                  <a:pt x="1168" y="252"/>
                  <a:pt x="1166" y="253"/>
                  <a:pt x="1164" y="254"/>
                </a:cubicBezTo>
                <a:cubicBezTo>
                  <a:pt x="1163" y="256"/>
                  <a:pt x="1161" y="256"/>
                  <a:pt x="1159" y="256"/>
                </a:cubicBezTo>
                <a:cubicBezTo>
                  <a:pt x="1157" y="256"/>
                  <a:pt x="1155" y="255"/>
                  <a:pt x="1154" y="253"/>
                </a:cubicBezTo>
                <a:cubicBezTo>
                  <a:pt x="1153" y="252"/>
                  <a:pt x="1153" y="249"/>
                  <a:pt x="1153" y="246"/>
                </a:cubicBezTo>
                <a:cubicBezTo>
                  <a:pt x="1153" y="242"/>
                  <a:pt x="1153" y="239"/>
                  <a:pt x="1154" y="236"/>
                </a:cubicBezTo>
                <a:cubicBezTo>
                  <a:pt x="1155" y="232"/>
                  <a:pt x="1157" y="230"/>
                  <a:pt x="1159" y="227"/>
                </a:cubicBezTo>
                <a:cubicBezTo>
                  <a:pt x="1161" y="225"/>
                  <a:pt x="1164" y="224"/>
                  <a:pt x="1167" y="224"/>
                </a:cubicBezTo>
                <a:cubicBezTo>
                  <a:pt x="1169" y="224"/>
                  <a:pt x="1171" y="224"/>
                  <a:pt x="1172" y="225"/>
                </a:cubicBezTo>
                <a:close/>
                <a:moveTo>
                  <a:pt x="1198" y="254"/>
                </a:moveTo>
                <a:cubicBezTo>
                  <a:pt x="1202" y="221"/>
                  <a:pt x="1202" y="221"/>
                  <a:pt x="1202" y="221"/>
                </a:cubicBezTo>
                <a:cubicBezTo>
                  <a:pt x="1201" y="220"/>
                  <a:pt x="1201" y="220"/>
                  <a:pt x="1201" y="220"/>
                </a:cubicBezTo>
                <a:cubicBezTo>
                  <a:pt x="1191" y="222"/>
                  <a:pt x="1191" y="222"/>
                  <a:pt x="1191" y="222"/>
                </a:cubicBezTo>
                <a:cubicBezTo>
                  <a:pt x="1190" y="224"/>
                  <a:pt x="1190" y="224"/>
                  <a:pt x="1190" y="224"/>
                </a:cubicBezTo>
                <a:cubicBezTo>
                  <a:pt x="1195" y="226"/>
                  <a:pt x="1195" y="226"/>
                  <a:pt x="1195" y="226"/>
                </a:cubicBezTo>
                <a:cubicBezTo>
                  <a:pt x="1194" y="233"/>
                  <a:pt x="1193" y="239"/>
                  <a:pt x="1192" y="243"/>
                </a:cubicBezTo>
                <a:cubicBezTo>
                  <a:pt x="1191" y="251"/>
                  <a:pt x="1191" y="255"/>
                  <a:pt x="1191" y="256"/>
                </a:cubicBezTo>
                <a:cubicBezTo>
                  <a:pt x="1190" y="258"/>
                  <a:pt x="1191" y="259"/>
                  <a:pt x="1192" y="260"/>
                </a:cubicBezTo>
                <a:cubicBezTo>
                  <a:pt x="1192" y="260"/>
                  <a:pt x="1194" y="261"/>
                  <a:pt x="1195" y="261"/>
                </a:cubicBezTo>
                <a:cubicBezTo>
                  <a:pt x="1197" y="261"/>
                  <a:pt x="1199" y="260"/>
                  <a:pt x="1200" y="259"/>
                </a:cubicBezTo>
                <a:cubicBezTo>
                  <a:pt x="1202" y="258"/>
                  <a:pt x="1203" y="257"/>
                  <a:pt x="1203" y="256"/>
                </a:cubicBezTo>
                <a:cubicBezTo>
                  <a:pt x="1202" y="254"/>
                  <a:pt x="1202" y="254"/>
                  <a:pt x="1202" y="254"/>
                </a:cubicBezTo>
                <a:cubicBezTo>
                  <a:pt x="1202" y="255"/>
                  <a:pt x="1201" y="256"/>
                  <a:pt x="1200" y="256"/>
                </a:cubicBezTo>
                <a:cubicBezTo>
                  <a:pt x="1200" y="256"/>
                  <a:pt x="1199" y="256"/>
                  <a:pt x="1199" y="256"/>
                </a:cubicBezTo>
                <a:cubicBezTo>
                  <a:pt x="1198" y="256"/>
                  <a:pt x="1198" y="256"/>
                  <a:pt x="1198" y="256"/>
                </a:cubicBezTo>
                <a:cubicBezTo>
                  <a:pt x="1198" y="256"/>
                  <a:pt x="1198" y="255"/>
                  <a:pt x="1198" y="255"/>
                </a:cubicBezTo>
                <a:lnTo>
                  <a:pt x="1198" y="254"/>
                </a:lnTo>
                <a:close/>
                <a:moveTo>
                  <a:pt x="1200" y="213"/>
                </a:moveTo>
                <a:cubicBezTo>
                  <a:pt x="1201" y="213"/>
                  <a:pt x="1202" y="212"/>
                  <a:pt x="1203" y="211"/>
                </a:cubicBezTo>
                <a:cubicBezTo>
                  <a:pt x="1204" y="210"/>
                  <a:pt x="1205" y="209"/>
                  <a:pt x="1205" y="207"/>
                </a:cubicBezTo>
                <a:cubicBezTo>
                  <a:pt x="1205" y="206"/>
                  <a:pt x="1204" y="206"/>
                  <a:pt x="1204" y="205"/>
                </a:cubicBezTo>
                <a:cubicBezTo>
                  <a:pt x="1203" y="204"/>
                  <a:pt x="1202" y="204"/>
                  <a:pt x="1201" y="204"/>
                </a:cubicBezTo>
                <a:cubicBezTo>
                  <a:pt x="1200" y="204"/>
                  <a:pt x="1198" y="204"/>
                  <a:pt x="1198" y="205"/>
                </a:cubicBezTo>
                <a:cubicBezTo>
                  <a:pt x="1197" y="206"/>
                  <a:pt x="1196" y="207"/>
                  <a:pt x="1196" y="209"/>
                </a:cubicBezTo>
                <a:cubicBezTo>
                  <a:pt x="1196" y="210"/>
                  <a:pt x="1197" y="211"/>
                  <a:pt x="1197" y="212"/>
                </a:cubicBezTo>
                <a:cubicBezTo>
                  <a:pt x="1198" y="212"/>
                  <a:pt x="1199" y="213"/>
                  <a:pt x="1200" y="213"/>
                </a:cubicBezTo>
                <a:close/>
                <a:moveTo>
                  <a:pt x="1237" y="228"/>
                </a:moveTo>
                <a:cubicBezTo>
                  <a:pt x="1238" y="229"/>
                  <a:pt x="1238" y="229"/>
                  <a:pt x="1238" y="229"/>
                </a:cubicBezTo>
                <a:cubicBezTo>
                  <a:pt x="1240" y="222"/>
                  <a:pt x="1240" y="222"/>
                  <a:pt x="1240" y="222"/>
                </a:cubicBezTo>
                <a:cubicBezTo>
                  <a:pt x="1239" y="221"/>
                  <a:pt x="1238" y="221"/>
                  <a:pt x="1237" y="221"/>
                </a:cubicBezTo>
                <a:cubicBezTo>
                  <a:pt x="1235" y="220"/>
                  <a:pt x="1234" y="220"/>
                  <a:pt x="1232" y="220"/>
                </a:cubicBezTo>
                <a:cubicBezTo>
                  <a:pt x="1228" y="220"/>
                  <a:pt x="1224" y="221"/>
                  <a:pt x="1221" y="224"/>
                </a:cubicBezTo>
                <a:cubicBezTo>
                  <a:pt x="1218" y="227"/>
                  <a:pt x="1216" y="230"/>
                  <a:pt x="1214" y="234"/>
                </a:cubicBezTo>
                <a:cubicBezTo>
                  <a:pt x="1213" y="237"/>
                  <a:pt x="1212" y="241"/>
                  <a:pt x="1212" y="245"/>
                </a:cubicBezTo>
                <a:cubicBezTo>
                  <a:pt x="1212" y="250"/>
                  <a:pt x="1213" y="254"/>
                  <a:pt x="1215" y="257"/>
                </a:cubicBezTo>
                <a:cubicBezTo>
                  <a:pt x="1217" y="259"/>
                  <a:pt x="1220" y="261"/>
                  <a:pt x="1224" y="261"/>
                </a:cubicBezTo>
                <a:cubicBezTo>
                  <a:pt x="1227" y="261"/>
                  <a:pt x="1230" y="260"/>
                  <a:pt x="1232" y="259"/>
                </a:cubicBezTo>
                <a:cubicBezTo>
                  <a:pt x="1235" y="257"/>
                  <a:pt x="1236" y="256"/>
                  <a:pt x="1238" y="254"/>
                </a:cubicBezTo>
                <a:cubicBezTo>
                  <a:pt x="1236" y="252"/>
                  <a:pt x="1236" y="252"/>
                  <a:pt x="1236" y="252"/>
                </a:cubicBezTo>
                <a:cubicBezTo>
                  <a:pt x="1235" y="253"/>
                  <a:pt x="1233" y="254"/>
                  <a:pt x="1232" y="255"/>
                </a:cubicBezTo>
                <a:cubicBezTo>
                  <a:pt x="1230" y="256"/>
                  <a:pt x="1229" y="256"/>
                  <a:pt x="1227" y="256"/>
                </a:cubicBezTo>
                <a:cubicBezTo>
                  <a:pt x="1224" y="256"/>
                  <a:pt x="1222" y="255"/>
                  <a:pt x="1221" y="253"/>
                </a:cubicBezTo>
                <a:cubicBezTo>
                  <a:pt x="1220" y="251"/>
                  <a:pt x="1219" y="248"/>
                  <a:pt x="1219" y="244"/>
                </a:cubicBezTo>
                <a:cubicBezTo>
                  <a:pt x="1219" y="240"/>
                  <a:pt x="1219" y="237"/>
                  <a:pt x="1221" y="234"/>
                </a:cubicBezTo>
                <a:cubicBezTo>
                  <a:pt x="1222" y="231"/>
                  <a:pt x="1223" y="229"/>
                  <a:pt x="1225" y="227"/>
                </a:cubicBezTo>
                <a:cubicBezTo>
                  <a:pt x="1227" y="225"/>
                  <a:pt x="1229" y="225"/>
                  <a:pt x="1231" y="225"/>
                </a:cubicBezTo>
                <a:cubicBezTo>
                  <a:pt x="1232" y="225"/>
                  <a:pt x="1235" y="226"/>
                  <a:pt x="1237" y="228"/>
                </a:cubicBezTo>
                <a:close/>
                <a:moveTo>
                  <a:pt x="1255" y="254"/>
                </a:moveTo>
                <a:cubicBezTo>
                  <a:pt x="1260" y="221"/>
                  <a:pt x="1260" y="221"/>
                  <a:pt x="1260" y="221"/>
                </a:cubicBezTo>
                <a:cubicBezTo>
                  <a:pt x="1259" y="220"/>
                  <a:pt x="1259" y="220"/>
                  <a:pt x="1259" y="220"/>
                </a:cubicBezTo>
                <a:cubicBezTo>
                  <a:pt x="1249" y="222"/>
                  <a:pt x="1249" y="222"/>
                  <a:pt x="1249" y="222"/>
                </a:cubicBezTo>
                <a:cubicBezTo>
                  <a:pt x="1248" y="224"/>
                  <a:pt x="1248" y="224"/>
                  <a:pt x="1248" y="224"/>
                </a:cubicBezTo>
                <a:cubicBezTo>
                  <a:pt x="1253" y="226"/>
                  <a:pt x="1253" y="226"/>
                  <a:pt x="1253" y="226"/>
                </a:cubicBezTo>
                <a:cubicBezTo>
                  <a:pt x="1252" y="233"/>
                  <a:pt x="1251" y="239"/>
                  <a:pt x="1250" y="243"/>
                </a:cubicBezTo>
                <a:cubicBezTo>
                  <a:pt x="1249" y="251"/>
                  <a:pt x="1248" y="255"/>
                  <a:pt x="1248" y="256"/>
                </a:cubicBezTo>
                <a:cubicBezTo>
                  <a:pt x="1248" y="258"/>
                  <a:pt x="1249" y="259"/>
                  <a:pt x="1249" y="260"/>
                </a:cubicBezTo>
                <a:cubicBezTo>
                  <a:pt x="1250" y="260"/>
                  <a:pt x="1251" y="261"/>
                  <a:pt x="1253" y="261"/>
                </a:cubicBezTo>
                <a:cubicBezTo>
                  <a:pt x="1255" y="261"/>
                  <a:pt x="1256" y="260"/>
                  <a:pt x="1258" y="259"/>
                </a:cubicBezTo>
                <a:cubicBezTo>
                  <a:pt x="1259" y="258"/>
                  <a:pt x="1260" y="257"/>
                  <a:pt x="1261" y="256"/>
                </a:cubicBezTo>
                <a:cubicBezTo>
                  <a:pt x="1260" y="254"/>
                  <a:pt x="1260" y="254"/>
                  <a:pt x="1260" y="254"/>
                </a:cubicBezTo>
                <a:cubicBezTo>
                  <a:pt x="1259" y="255"/>
                  <a:pt x="1259" y="256"/>
                  <a:pt x="1258" y="256"/>
                </a:cubicBezTo>
                <a:cubicBezTo>
                  <a:pt x="1258" y="256"/>
                  <a:pt x="1257" y="256"/>
                  <a:pt x="1256" y="256"/>
                </a:cubicBezTo>
                <a:cubicBezTo>
                  <a:pt x="1256" y="256"/>
                  <a:pt x="1256" y="256"/>
                  <a:pt x="1256" y="256"/>
                </a:cubicBezTo>
                <a:cubicBezTo>
                  <a:pt x="1255" y="256"/>
                  <a:pt x="1255" y="255"/>
                  <a:pt x="1255" y="255"/>
                </a:cubicBezTo>
                <a:lnTo>
                  <a:pt x="1255" y="254"/>
                </a:lnTo>
                <a:close/>
                <a:moveTo>
                  <a:pt x="1258" y="213"/>
                </a:moveTo>
                <a:cubicBezTo>
                  <a:pt x="1259" y="213"/>
                  <a:pt x="1260" y="212"/>
                  <a:pt x="1261" y="211"/>
                </a:cubicBezTo>
                <a:cubicBezTo>
                  <a:pt x="1262" y="210"/>
                  <a:pt x="1262" y="209"/>
                  <a:pt x="1262" y="207"/>
                </a:cubicBezTo>
                <a:cubicBezTo>
                  <a:pt x="1262" y="206"/>
                  <a:pt x="1262" y="206"/>
                  <a:pt x="1261" y="205"/>
                </a:cubicBezTo>
                <a:cubicBezTo>
                  <a:pt x="1261" y="204"/>
                  <a:pt x="1260" y="204"/>
                  <a:pt x="1259" y="204"/>
                </a:cubicBezTo>
                <a:cubicBezTo>
                  <a:pt x="1257" y="204"/>
                  <a:pt x="1256" y="204"/>
                  <a:pt x="1255" y="205"/>
                </a:cubicBezTo>
                <a:cubicBezTo>
                  <a:pt x="1254" y="206"/>
                  <a:pt x="1254" y="207"/>
                  <a:pt x="1254" y="209"/>
                </a:cubicBezTo>
                <a:cubicBezTo>
                  <a:pt x="1254" y="210"/>
                  <a:pt x="1254" y="211"/>
                  <a:pt x="1255" y="212"/>
                </a:cubicBezTo>
                <a:cubicBezTo>
                  <a:pt x="1256" y="212"/>
                  <a:pt x="1257" y="213"/>
                  <a:pt x="1258" y="213"/>
                </a:cubicBezTo>
                <a:close/>
                <a:moveTo>
                  <a:pt x="1282" y="229"/>
                </a:moveTo>
                <a:cubicBezTo>
                  <a:pt x="1283" y="221"/>
                  <a:pt x="1283" y="221"/>
                  <a:pt x="1283" y="221"/>
                </a:cubicBezTo>
                <a:cubicBezTo>
                  <a:pt x="1281" y="220"/>
                  <a:pt x="1281" y="220"/>
                  <a:pt x="1281" y="220"/>
                </a:cubicBezTo>
                <a:cubicBezTo>
                  <a:pt x="1273" y="222"/>
                  <a:pt x="1273" y="222"/>
                  <a:pt x="1273" y="222"/>
                </a:cubicBezTo>
                <a:cubicBezTo>
                  <a:pt x="1272" y="224"/>
                  <a:pt x="1272" y="224"/>
                  <a:pt x="1272" y="224"/>
                </a:cubicBezTo>
                <a:cubicBezTo>
                  <a:pt x="1275" y="226"/>
                  <a:pt x="1275" y="226"/>
                  <a:pt x="1275" y="226"/>
                </a:cubicBezTo>
                <a:cubicBezTo>
                  <a:pt x="1271" y="260"/>
                  <a:pt x="1271" y="260"/>
                  <a:pt x="1271" y="260"/>
                </a:cubicBezTo>
                <a:cubicBezTo>
                  <a:pt x="1278" y="260"/>
                  <a:pt x="1278" y="260"/>
                  <a:pt x="1278" y="260"/>
                </a:cubicBezTo>
                <a:cubicBezTo>
                  <a:pt x="1281" y="235"/>
                  <a:pt x="1281" y="235"/>
                  <a:pt x="1281" y="235"/>
                </a:cubicBezTo>
                <a:cubicBezTo>
                  <a:pt x="1283" y="232"/>
                  <a:pt x="1285" y="230"/>
                  <a:pt x="1287" y="228"/>
                </a:cubicBezTo>
                <a:cubicBezTo>
                  <a:pt x="1289" y="226"/>
                  <a:pt x="1291" y="225"/>
                  <a:pt x="1293" y="225"/>
                </a:cubicBezTo>
                <a:cubicBezTo>
                  <a:pt x="1295" y="225"/>
                  <a:pt x="1296" y="226"/>
                  <a:pt x="1297" y="226"/>
                </a:cubicBezTo>
                <a:cubicBezTo>
                  <a:pt x="1297" y="227"/>
                  <a:pt x="1298" y="229"/>
                  <a:pt x="1298" y="231"/>
                </a:cubicBezTo>
                <a:cubicBezTo>
                  <a:pt x="1298" y="233"/>
                  <a:pt x="1297" y="234"/>
                  <a:pt x="1297" y="236"/>
                </a:cubicBezTo>
                <a:cubicBezTo>
                  <a:pt x="1297" y="238"/>
                  <a:pt x="1297" y="240"/>
                  <a:pt x="1296" y="243"/>
                </a:cubicBezTo>
                <a:cubicBezTo>
                  <a:pt x="1296" y="245"/>
                  <a:pt x="1296" y="245"/>
                  <a:pt x="1296" y="245"/>
                </a:cubicBezTo>
                <a:cubicBezTo>
                  <a:pt x="1295" y="248"/>
                  <a:pt x="1295" y="248"/>
                  <a:pt x="1295" y="248"/>
                </a:cubicBezTo>
                <a:cubicBezTo>
                  <a:pt x="1294" y="252"/>
                  <a:pt x="1294" y="255"/>
                  <a:pt x="1294" y="256"/>
                </a:cubicBezTo>
                <a:cubicBezTo>
                  <a:pt x="1294" y="259"/>
                  <a:pt x="1295" y="261"/>
                  <a:pt x="1298" y="261"/>
                </a:cubicBezTo>
                <a:cubicBezTo>
                  <a:pt x="1300" y="261"/>
                  <a:pt x="1301" y="260"/>
                  <a:pt x="1302" y="260"/>
                </a:cubicBezTo>
                <a:cubicBezTo>
                  <a:pt x="1303" y="259"/>
                  <a:pt x="1304" y="259"/>
                  <a:pt x="1305" y="258"/>
                </a:cubicBezTo>
                <a:cubicBezTo>
                  <a:pt x="1305" y="258"/>
                  <a:pt x="1306" y="257"/>
                  <a:pt x="1306" y="257"/>
                </a:cubicBezTo>
                <a:cubicBezTo>
                  <a:pt x="1305" y="255"/>
                  <a:pt x="1305" y="255"/>
                  <a:pt x="1305" y="255"/>
                </a:cubicBezTo>
                <a:cubicBezTo>
                  <a:pt x="1304" y="256"/>
                  <a:pt x="1303" y="256"/>
                  <a:pt x="1302" y="256"/>
                </a:cubicBezTo>
                <a:cubicBezTo>
                  <a:pt x="1301" y="256"/>
                  <a:pt x="1301" y="256"/>
                  <a:pt x="1301" y="255"/>
                </a:cubicBezTo>
                <a:cubicBezTo>
                  <a:pt x="1301" y="253"/>
                  <a:pt x="1301" y="250"/>
                  <a:pt x="1302" y="246"/>
                </a:cubicBezTo>
                <a:cubicBezTo>
                  <a:pt x="1303" y="243"/>
                  <a:pt x="1303" y="243"/>
                  <a:pt x="1303" y="243"/>
                </a:cubicBezTo>
                <a:cubicBezTo>
                  <a:pt x="1303" y="241"/>
                  <a:pt x="1303" y="241"/>
                  <a:pt x="1303" y="241"/>
                </a:cubicBezTo>
                <a:cubicBezTo>
                  <a:pt x="1304" y="236"/>
                  <a:pt x="1305" y="232"/>
                  <a:pt x="1305" y="230"/>
                </a:cubicBezTo>
                <a:cubicBezTo>
                  <a:pt x="1305" y="227"/>
                  <a:pt x="1304" y="224"/>
                  <a:pt x="1302" y="223"/>
                </a:cubicBezTo>
                <a:cubicBezTo>
                  <a:pt x="1301" y="221"/>
                  <a:pt x="1299" y="220"/>
                  <a:pt x="1296" y="220"/>
                </a:cubicBezTo>
                <a:cubicBezTo>
                  <a:pt x="1294" y="220"/>
                  <a:pt x="1291" y="221"/>
                  <a:pt x="1289" y="223"/>
                </a:cubicBezTo>
                <a:cubicBezTo>
                  <a:pt x="1286" y="224"/>
                  <a:pt x="1284" y="227"/>
                  <a:pt x="1282" y="229"/>
                </a:cubicBezTo>
                <a:close/>
                <a:moveTo>
                  <a:pt x="1342" y="253"/>
                </a:moveTo>
                <a:cubicBezTo>
                  <a:pt x="1340" y="251"/>
                  <a:pt x="1340" y="251"/>
                  <a:pt x="1340" y="251"/>
                </a:cubicBezTo>
                <a:cubicBezTo>
                  <a:pt x="1339" y="253"/>
                  <a:pt x="1337" y="254"/>
                  <a:pt x="1335" y="255"/>
                </a:cubicBezTo>
                <a:cubicBezTo>
                  <a:pt x="1333" y="256"/>
                  <a:pt x="1331" y="256"/>
                  <a:pt x="1329" y="256"/>
                </a:cubicBezTo>
                <a:cubicBezTo>
                  <a:pt x="1326" y="256"/>
                  <a:pt x="1323" y="255"/>
                  <a:pt x="1322" y="253"/>
                </a:cubicBezTo>
                <a:cubicBezTo>
                  <a:pt x="1321" y="250"/>
                  <a:pt x="1320" y="247"/>
                  <a:pt x="1320" y="244"/>
                </a:cubicBezTo>
                <a:cubicBezTo>
                  <a:pt x="1323" y="244"/>
                  <a:pt x="1327" y="244"/>
                  <a:pt x="1330" y="242"/>
                </a:cubicBezTo>
                <a:cubicBezTo>
                  <a:pt x="1334" y="241"/>
                  <a:pt x="1337" y="240"/>
                  <a:pt x="1340" y="237"/>
                </a:cubicBezTo>
                <a:cubicBezTo>
                  <a:pt x="1342" y="235"/>
                  <a:pt x="1344" y="232"/>
                  <a:pt x="1344" y="229"/>
                </a:cubicBezTo>
                <a:cubicBezTo>
                  <a:pt x="1344" y="226"/>
                  <a:pt x="1343" y="224"/>
                  <a:pt x="1341" y="223"/>
                </a:cubicBezTo>
                <a:cubicBezTo>
                  <a:pt x="1340" y="221"/>
                  <a:pt x="1337" y="220"/>
                  <a:pt x="1334" y="220"/>
                </a:cubicBezTo>
                <a:cubicBezTo>
                  <a:pt x="1330" y="220"/>
                  <a:pt x="1326" y="221"/>
                  <a:pt x="1323" y="224"/>
                </a:cubicBezTo>
                <a:cubicBezTo>
                  <a:pt x="1320" y="226"/>
                  <a:pt x="1318" y="229"/>
                  <a:pt x="1316" y="233"/>
                </a:cubicBezTo>
                <a:cubicBezTo>
                  <a:pt x="1314" y="237"/>
                  <a:pt x="1313" y="241"/>
                  <a:pt x="1313" y="246"/>
                </a:cubicBezTo>
                <a:cubicBezTo>
                  <a:pt x="1313" y="248"/>
                  <a:pt x="1314" y="251"/>
                  <a:pt x="1315" y="253"/>
                </a:cubicBezTo>
                <a:cubicBezTo>
                  <a:pt x="1316" y="255"/>
                  <a:pt x="1317" y="257"/>
                  <a:pt x="1319" y="259"/>
                </a:cubicBezTo>
                <a:cubicBezTo>
                  <a:pt x="1321" y="260"/>
                  <a:pt x="1324" y="261"/>
                  <a:pt x="1327" y="261"/>
                </a:cubicBezTo>
                <a:cubicBezTo>
                  <a:pt x="1330" y="261"/>
                  <a:pt x="1333" y="260"/>
                  <a:pt x="1336" y="258"/>
                </a:cubicBezTo>
                <a:cubicBezTo>
                  <a:pt x="1339" y="257"/>
                  <a:pt x="1341" y="255"/>
                  <a:pt x="1342" y="253"/>
                </a:cubicBezTo>
                <a:close/>
                <a:moveTo>
                  <a:pt x="1332" y="224"/>
                </a:moveTo>
                <a:cubicBezTo>
                  <a:pt x="1334" y="224"/>
                  <a:pt x="1335" y="224"/>
                  <a:pt x="1336" y="225"/>
                </a:cubicBezTo>
                <a:cubicBezTo>
                  <a:pt x="1337" y="226"/>
                  <a:pt x="1337" y="228"/>
                  <a:pt x="1337" y="229"/>
                </a:cubicBezTo>
                <a:cubicBezTo>
                  <a:pt x="1337" y="232"/>
                  <a:pt x="1336" y="234"/>
                  <a:pt x="1334" y="235"/>
                </a:cubicBezTo>
                <a:cubicBezTo>
                  <a:pt x="1333" y="237"/>
                  <a:pt x="1331" y="238"/>
                  <a:pt x="1328" y="239"/>
                </a:cubicBezTo>
                <a:cubicBezTo>
                  <a:pt x="1325" y="240"/>
                  <a:pt x="1323" y="241"/>
                  <a:pt x="1321" y="241"/>
                </a:cubicBezTo>
                <a:cubicBezTo>
                  <a:pt x="1321" y="238"/>
                  <a:pt x="1321" y="236"/>
                  <a:pt x="1322" y="233"/>
                </a:cubicBezTo>
                <a:cubicBezTo>
                  <a:pt x="1323" y="230"/>
                  <a:pt x="1325" y="228"/>
                  <a:pt x="1326" y="226"/>
                </a:cubicBezTo>
                <a:cubicBezTo>
                  <a:pt x="1328" y="225"/>
                  <a:pt x="1330" y="224"/>
                  <a:pt x="1332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5450"/>
            <a:ext cx="2359152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CECDB5-813F-44A7-A308-C2E59BAB21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4314" y="1695450"/>
            <a:ext cx="2359152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96E2F6-FF82-441A-919C-438C1BEE4F3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3327" y="1695450"/>
            <a:ext cx="2359152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partm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FB1027-BCD9-449C-A98B-33364CB17664}"/>
              </a:ext>
            </a:extLst>
          </p:cNvPr>
          <p:cNvSpPr/>
          <p:nvPr userDrawn="1"/>
        </p:nvSpPr>
        <p:spPr>
          <a:xfrm>
            <a:off x="-69742" y="0"/>
            <a:ext cx="4395557" cy="4424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" y="328422"/>
            <a:ext cx="3607288" cy="91339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9" y="1695450"/>
            <a:ext cx="3607288" cy="235735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234950" indent="-234950">
              <a:buFont typeface="Arial" panose="020B0604020202020204" pitchFamily="34" charset="0"/>
              <a:buChar char="•"/>
              <a:defRPr sz="1400"/>
            </a:lvl2pPr>
            <a:lvl3pPr marL="457200" indent="-222250">
              <a:buFont typeface="Arial" panose="020B0604020202020204" pitchFamily="34" charset="0"/>
              <a:buChar char="–"/>
              <a:defRPr sz="1200"/>
            </a:lvl3pPr>
            <a:lvl4pPr marL="692150" indent="-234950">
              <a:buNone/>
              <a:defRPr sz="1100"/>
            </a:lvl4pPr>
            <a:lvl5pPr marL="914400" indent="-22225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2995-1844-4B85-89FD-F70A7096E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9232" y="785446"/>
            <a:ext cx="3607288" cy="3639319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1800"/>
              </a:spcAft>
              <a:buNone/>
              <a:defRPr sz="1050"/>
            </a:lvl1pPr>
            <a:lvl2pPr marL="117475" indent="-117475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050"/>
            </a:lvl2pPr>
            <a:lvl3pPr>
              <a:defRPr sz="900"/>
            </a:lvl3pPr>
            <a:lvl4pPr>
              <a:defRPr sz="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081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partment descri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FB1027-BCD9-449C-A98B-33364CB17664}"/>
              </a:ext>
            </a:extLst>
          </p:cNvPr>
          <p:cNvSpPr/>
          <p:nvPr userDrawn="1"/>
        </p:nvSpPr>
        <p:spPr>
          <a:xfrm>
            <a:off x="0" y="0"/>
            <a:ext cx="4325815" cy="4401519"/>
          </a:xfrm>
          <a:prstGeom prst="rect">
            <a:avLst/>
          </a:prstGeom>
          <a:solidFill>
            <a:srgbClr val="315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" y="328422"/>
            <a:ext cx="3607288" cy="91339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9" y="1695450"/>
            <a:ext cx="3607288" cy="235735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234950" indent="-2349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457200" indent="-222250"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3pPr>
            <a:lvl4pPr marL="692150" indent="-234950">
              <a:buNone/>
              <a:defRPr sz="1100">
                <a:solidFill>
                  <a:schemeClr val="bg1"/>
                </a:solidFill>
              </a:defRPr>
            </a:lvl4pPr>
            <a:lvl5pPr marL="914400" indent="-22225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2995-1844-4B85-89FD-F70A7096E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9232" y="785446"/>
            <a:ext cx="3607288" cy="361607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1800"/>
              </a:spcAft>
              <a:buNone/>
              <a:defRPr sz="1050"/>
            </a:lvl1pPr>
            <a:lvl2pPr marL="117475" indent="-117475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050"/>
            </a:lvl2pPr>
            <a:lvl3pPr>
              <a:defRPr sz="900"/>
            </a:lvl3pPr>
            <a:lvl4pPr>
              <a:defRPr sz="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057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C0698F-EBDF-49FA-A73A-1B335440AF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90000"/>
            </a:schemeClr>
          </a:solidFill>
        </p:spPr>
        <p:txBody>
          <a:bodyPr tIns="15544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19527-7B7D-4A2D-ABD1-359B6741A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B0A5C7A-CAA8-43DD-B541-DCF02544DC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4391" y="4795467"/>
            <a:ext cx="1252024" cy="234457"/>
          </a:xfrm>
          <a:custGeom>
            <a:avLst/>
            <a:gdLst>
              <a:gd name="T0" fmla="*/ 225 w 1440"/>
              <a:gd name="T1" fmla="*/ 110 h 267"/>
              <a:gd name="T2" fmla="*/ 317 w 1440"/>
              <a:gd name="T3" fmla="*/ 7 h 267"/>
              <a:gd name="T4" fmla="*/ 475 w 1440"/>
              <a:gd name="T5" fmla="*/ 19 h 267"/>
              <a:gd name="T6" fmla="*/ 830 w 1440"/>
              <a:gd name="T7" fmla="*/ 7 h 267"/>
              <a:gd name="T8" fmla="*/ 130 w 1440"/>
              <a:gd name="T9" fmla="*/ 210 h 267"/>
              <a:gd name="T10" fmla="*/ 437 w 1440"/>
              <a:gd name="T11" fmla="*/ 209 h 267"/>
              <a:gd name="T12" fmla="*/ 493 w 1440"/>
              <a:gd name="T13" fmla="*/ 198 h 267"/>
              <a:gd name="T14" fmla="*/ 866 w 1440"/>
              <a:gd name="T15" fmla="*/ 171 h 267"/>
              <a:gd name="T16" fmla="*/ 737 w 1440"/>
              <a:gd name="T17" fmla="*/ 261 h 267"/>
              <a:gd name="T18" fmla="*/ 958 w 1440"/>
              <a:gd name="T19" fmla="*/ 172 h 267"/>
              <a:gd name="T20" fmla="*/ 906 w 1440"/>
              <a:gd name="T21" fmla="*/ 254 h 267"/>
              <a:gd name="T22" fmla="*/ 309 w 1440"/>
              <a:gd name="T23" fmla="*/ 260 h 267"/>
              <a:gd name="T24" fmla="*/ 1053 w 1440"/>
              <a:gd name="T25" fmla="*/ 31 h 267"/>
              <a:gd name="T26" fmla="*/ 1075 w 1440"/>
              <a:gd name="T27" fmla="*/ 44 h 267"/>
              <a:gd name="T28" fmla="*/ 1091 w 1440"/>
              <a:gd name="T29" fmla="*/ 22 h 267"/>
              <a:gd name="T30" fmla="*/ 1107 w 1440"/>
              <a:gd name="T31" fmla="*/ 27 h 267"/>
              <a:gd name="T32" fmla="*/ 1125 w 1440"/>
              <a:gd name="T33" fmla="*/ 55 h 267"/>
              <a:gd name="T34" fmla="*/ 1159 w 1440"/>
              <a:gd name="T35" fmla="*/ 53 h 267"/>
              <a:gd name="T36" fmla="*/ 1160 w 1440"/>
              <a:gd name="T37" fmla="*/ 57 h 267"/>
              <a:gd name="T38" fmla="*/ 1177 w 1440"/>
              <a:gd name="T39" fmla="*/ 23 h 267"/>
              <a:gd name="T40" fmla="*/ 1207 w 1440"/>
              <a:gd name="T41" fmla="*/ 58 h 267"/>
              <a:gd name="T42" fmla="*/ 1245 w 1440"/>
              <a:gd name="T43" fmla="*/ 27 h 267"/>
              <a:gd name="T44" fmla="*/ 1225 w 1440"/>
              <a:gd name="T45" fmla="*/ 43 h 267"/>
              <a:gd name="T46" fmla="*/ 1271 w 1440"/>
              <a:gd name="T47" fmla="*/ 19 h 267"/>
              <a:gd name="T48" fmla="*/ 1259 w 1440"/>
              <a:gd name="T49" fmla="*/ 32 h 267"/>
              <a:gd name="T50" fmla="*/ 1290 w 1440"/>
              <a:gd name="T51" fmla="*/ 54 h 267"/>
              <a:gd name="T52" fmla="*/ 1310 w 1440"/>
              <a:gd name="T53" fmla="*/ 25 h 267"/>
              <a:gd name="T54" fmla="*/ 1059 w 1440"/>
              <a:gd name="T55" fmla="*/ 110 h 267"/>
              <a:gd name="T56" fmla="*/ 1099 w 1440"/>
              <a:gd name="T57" fmla="*/ 134 h 267"/>
              <a:gd name="T58" fmla="*/ 1120 w 1440"/>
              <a:gd name="T59" fmla="*/ 156 h 267"/>
              <a:gd name="T60" fmla="*/ 1141 w 1440"/>
              <a:gd name="T61" fmla="*/ 123 h 267"/>
              <a:gd name="T62" fmla="*/ 1148 w 1440"/>
              <a:gd name="T63" fmla="*/ 175 h 267"/>
              <a:gd name="T64" fmla="*/ 1184 w 1440"/>
              <a:gd name="T65" fmla="*/ 119 h 267"/>
              <a:gd name="T66" fmla="*/ 1181 w 1440"/>
              <a:gd name="T67" fmla="*/ 153 h 267"/>
              <a:gd name="T68" fmla="*/ 1201 w 1440"/>
              <a:gd name="T69" fmla="*/ 125 h 267"/>
              <a:gd name="T70" fmla="*/ 1230 w 1440"/>
              <a:gd name="T71" fmla="*/ 157 h 267"/>
              <a:gd name="T72" fmla="*/ 1260 w 1440"/>
              <a:gd name="T73" fmla="*/ 154 h 267"/>
              <a:gd name="T74" fmla="*/ 1261 w 1440"/>
              <a:gd name="T75" fmla="*/ 158 h 267"/>
              <a:gd name="T76" fmla="*/ 1284 w 1440"/>
              <a:gd name="T77" fmla="*/ 152 h 267"/>
              <a:gd name="T78" fmla="*/ 1294 w 1440"/>
              <a:gd name="T79" fmla="*/ 123 h 267"/>
              <a:gd name="T80" fmla="*/ 1317 w 1440"/>
              <a:gd name="T81" fmla="*/ 125 h 267"/>
              <a:gd name="T82" fmla="*/ 1342 w 1440"/>
              <a:gd name="T83" fmla="*/ 121 h 267"/>
              <a:gd name="T84" fmla="*/ 1351 w 1440"/>
              <a:gd name="T85" fmla="*/ 112 h 267"/>
              <a:gd name="T86" fmla="*/ 1364 w 1440"/>
              <a:gd name="T87" fmla="*/ 159 h 267"/>
              <a:gd name="T88" fmla="*/ 1399 w 1440"/>
              <a:gd name="T89" fmla="*/ 156 h 267"/>
              <a:gd name="T90" fmla="*/ 1432 w 1440"/>
              <a:gd name="T91" fmla="*/ 120 h 267"/>
              <a:gd name="T92" fmla="*/ 1410 w 1440"/>
              <a:gd name="T93" fmla="*/ 176 h 267"/>
              <a:gd name="T94" fmla="*/ 1076 w 1440"/>
              <a:gd name="T95" fmla="*/ 242 h 267"/>
              <a:gd name="T96" fmla="*/ 1062 w 1440"/>
              <a:gd name="T97" fmla="*/ 225 h 267"/>
              <a:gd name="T98" fmla="*/ 1091 w 1440"/>
              <a:gd name="T99" fmla="*/ 208 h 267"/>
              <a:gd name="T100" fmla="*/ 1112 w 1440"/>
              <a:gd name="T101" fmla="*/ 233 h 267"/>
              <a:gd name="T102" fmla="*/ 1128 w 1440"/>
              <a:gd name="T103" fmla="*/ 224 h 267"/>
              <a:gd name="T104" fmla="*/ 1168 w 1440"/>
              <a:gd name="T105" fmla="*/ 255 h 267"/>
              <a:gd name="T106" fmla="*/ 1154 w 1440"/>
              <a:gd name="T107" fmla="*/ 236 h 267"/>
              <a:gd name="T108" fmla="*/ 1203 w 1440"/>
              <a:gd name="T109" fmla="*/ 256 h 267"/>
              <a:gd name="T110" fmla="*/ 1200 w 1440"/>
              <a:gd name="T111" fmla="*/ 213 h 267"/>
              <a:gd name="T112" fmla="*/ 1227 w 1440"/>
              <a:gd name="T113" fmla="*/ 256 h 267"/>
              <a:gd name="T114" fmla="*/ 1249 w 1440"/>
              <a:gd name="T115" fmla="*/ 260 h 267"/>
              <a:gd name="T116" fmla="*/ 1255 w 1440"/>
              <a:gd name="T117" fmla="*/ 205 h 267"/>
              <a:gd name="T118" fmla="*/ 1297 w 1440"/>
              <a:gd name="T119" fmla="*/ 226 h 267"/>
              <a:gd name="T120" fmla="*/ 1303 w 1440"/>
              <a:gd name="T121" fmla="*/ 243 h 267"/>
              <a:gd name="T122" fmla="*/ 1344 w 1440"/>
              <a:gd name="T123" fmla="*/ 229 h 267"/>
              <a:gd name="T124" fmla="*/ 1328 w 1440"/>
              <a:gd name="T125" fmla="*/ 23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267">
                <a:moveTo>
                  <a:pt x="17" y="110"/>
                </a:moveTo>
                <a:cubicBezTo>
                  <a:pt x="3" y="110"/>
                  <a:pt x="3" y="110"/>
                  <a:pt x="3" y="110"/>
                </a:cubicBezTo>
                <a:cubicBezTo>
                  <a:pt x="3" y="1"/>
                  <a:pt x="3" y="1"/>
                  <a:pt x="3" y="1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"/>
                  <a:pt x="81" y="7"/>
                  <a:pt x="81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17" y="35"/>
                  <a:pt x="17" y="35"/>
                  <a:pt x="17" y="35"/>
                </a:cubicBezTo>
                <a:lnTo>
                  <a:pt x="17" y="110"/>
                </a:lnTo>
                <a:close/>
                <a:moveTo>
                  <a:pt x="130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178" y="0"/>
                  <a:pt x="178" y="0"/>
                  <a:pt x="178" y="0"/>
                </a:cubicBezTo>
                <a:lnTo>
                  <a:pt x="130" y="110"/>
                </a:lnTo>
                <a:close/>
                <a:moveTo>
                  <a:pt x="700" y="110"/>
                </a:moveTo>
                <a:cubicBezTo>
                  <a:pt x="715" y="110"/>
                  <a:pt x="715" y="110"/>
                  <a:pt x="715" y="110"/>
                </a:cubicBezTo>
                <a:cubicBezTo>
                  <a:pt x="748" y="33"/>
                  <a:pt x="748" y="33"/>
                  <a:pt x="748" y="33"/>
                </a:cubicBezTo>
                <a:cubicBezTo>
                  <a:pt x="780" y="109"/>
                  <a:pt x="780" y="109"/>
                  <a:pt x="780" y="109"/>
                </a:cubicBezTo>
                <a:cubicBezTo>
                  <a:pt x="780" y="110"/>
                  <a:pt x="780" y="110"/>
                  <a:pt x="780" y="110"/>
                </a:cubicBezTo>
                <a:cubicBezTo>
                  <a:pt x="795" y="110"/>
                  <a:pt x="795" y="110"/>
                  <a:pt x="795" y="110"/>
                </a:cubicBezTo>
                <a:cubicBezTo>
                  <a:pt x="748" y="0"/>
                  <a:pt x="748" y="0"/>
                  <a:pt x="748" y="0"/>
                </a:cubicBezTo>
                <a:lnTo>
                  <a:pt x="700" y="110"/>
                </a:lnTo>
                <a:close/>
                <a:moveTo>
                  <a:pt x="273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317" y="20"/>
                  <a:pt x="317" y="20"/>
                  <a:pt x="317" y="20"/>
                </a:cubicBezTo>
                <a:cubicBezTo>
                  <a:pt x="317" y="7"/>
                  <a:pt x="317" y="7"/>
                  <a:pt x="317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273" y="20"/>
                  <a:pt x="273" y="20"/>
                  <a:pt x="273" y="20"/>
                </a:cubicBezTo>
                <a:lnTo>
                  <a:pt x="273" y="110"/>
                </a:lnTo>
                <a:close/>
                <a:moveTo>
                  <a:pt x="374" y="7"/>
                </a:moveTo>
                <a:cubicBezTo>
                  <a:pt x="360" y="7"/>
                  <a:pt x="360" y="7"/>
                  <a:pt x="360" y="7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74" y="110"/>
                  <a:pt x="374" y="110"/>
                  <a:pt x="374" y="110"/>
                </a:cubicBezTo>
                <a:lnTo>
                  <a:pt x="374" y="7"/>
                </a:lnTo>
                <a:close/>
                <a:moveTo>
                  <a:pt x="475" y="112"/>
                </a:moveTo>
                <a:cubicBezTo>
                  <a:pt x="445" y="112"/>
                  <a:pt x="421" y="88"/>
                  <a:pt x="421" y="59"/>
                </a:cubicBezTo>
                <a:cubicBezTo>
                  <a:pt x="421" y="29"/>
                  <a:pt x="445" y="5"/>
                  <a:pt x="475" y="5"/>
                </a:cubicBezTo>
                <a:cubicBezTo>
                  <a:pt x="505" y="5"/>
                  <a:pt x="528" y="29"/>
                  <a:pt x="528" y="59"/>
                </a:cubicBezTo>
                <a:cubicBezTo>
                  <a:pt x="528" y="88"/>
                  <a:pt x="505" y="112"/>
                  <a:pt x="475" y="112"/>
                </a:cubicBezTo>
                <a:close/>
                <a:moveTo>
                  <a:pt x="475" y="19"/>
                </a:moveTo>
                <a:cubicBezTo>
                  <a:pt x="453" y="19"/>
                  <a:pt x="435" y="37"/>
                  <a:pt x="435" y="59"/>
                </a:cubicBezTo>
                <a:cubicBezTo>
                  <a:pt x="435" y="81"/>
                  <a:pt x="453" y="99"/>
                  <a:pt x="475" y="99"/>
                </a:cubicBezTo>
                <a:cubicBezTo>
                  <a:pt x="497" y="99"/>
                  <a:pt x="514" y="81"/>
                  <a:pt x="514" y="59"/>
                </a:cubicBezTo>
                <a:cubicBezTo>
                  <a:pt x="514" y="37"/>
                  <a:pt x="497" y="19"/>
                  <a:pt x="475" y="19"/>
                </a:cubicBezTo>
                <a:close/>
                <a:moveTo>
                  <a:pt x="586" y="35"/>
                </a:moveTo>
                <a:cubicBezTo>
                  <a:pt x="664" y="117"/>
                  <a:pt x="664" y="117"/>
                  <a:pt x="664" y="117"/>
                </a:cubicBezTo>
                <a:cubicBezTo>
                  <a:pt x="664" y="7"/>
                  <a:pt x="664" y="7"/>
                  <a:pt x="664" y="7"/>
                </a:cubicBezTo>
                <a:cubicBezTo>
                  <a:pt x="650" y="7"/>
                  <a:pt x="650" y="7"/>
                  <a:pt x="650" y="7"/>
                </a:cubicBezTo>
                <a:cubicBezTo>
                  <a:pt x="650" y="83"/>
                  <a:pt x="650" y="83"/>
                  <a:pt x="650" y="83"/>
                </a:cubicBezTo>
                <a:cubicBezTo>
                  <a:pt x="572" y="1"/>
                  <a:pt x="572" y="1"/>
                  <a:pt x="572" y="1"/>
                </a:cubicBezTo>
                <a:cubicBezTo>
                  <a:pt x="572" y="110"/>
                  <a:pt x="572" y="110"/>
                  <a:pt x="572" y="110"/>
                </a:cubicBezTo>
                <a:cubicBezTo>
                  <a:pt x="586" y="110"/>
                  <a:pt x="586" y="110"/>
                  <a:pt x="586" y="110"/>
                </a:cubicBezTo>
                <a:lnTo>
                  <a:pt x="586" y="35"/>
                </a:lnTo>
                <a:close/>
                <a:moveTo>
                  <a:pt x="843" y="7"/>
                </a:moveTo>
                <a:cubicBezTo>
                  <a:pt x="830" y="7"/>
                  <a:pt x="830" y="7"/>
                  <a:pt x="830" y="7"/>
                </a:cubicBezTo>
                <a:cubicBezTo>
                  <a:pt x="830" y="110"/>
                  <a:pt x="830" y="110"/>
                  <a:pt x="830" y="110"/>
                </a:cubicBezTo>
                <a:cubicBezTo>
                  <a:pt x="885" y="110"/>
                  <a:pt x="885" y="110"/>
                  <a:pt x="885" y="110"/>
                </a:cubicBezTo>
                <a:cubicBezTo>
                  <a:pt x="885" y="97"/>
                  <a:pt x="885" y="97"/>
                  <a:pt x="885" y="97"/>
                </a:cubicBezTo>
                <a:cubicBezTo>
                  <a:pt x="843" y="97"/>
                  <a:pt x="843" y="97"/>
                  <a:pt x="843" y="97"/>
                </a:cubicBezTo>
                <a:lnTo>
                  <a:pt x="843" y="7"/>
                </a:lnTo>
                <a:close/>
                <a:moveTo>
                  <a:pt x="169" y="156"/>
                </a:moveTo>
                <a:cubicBezTo>
                  <a:pt x="139" y="156"/>
                  <a:pt x="116" y="179"/>
                  <a:pt x="116" y="209"/>
                </a:cubicBezTo>
                <a:cubicBezTo>
                  <a:pt x="116" y="240"/>
                  <a:pt x="139" y="262"/>
                  <a:pt x="169" y="262"/>
                </a:cubicBezTo>
                <a:cubicBezTo>
                  <a:pt x="175" y="262"/>
                  <a:pt x="188" y="261"/>
                  <a:pt x="200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6" y="239"/>
                  <a:pt x="192" y="242"/>
                  <a:pt x="187" y="245"/>
                </a:cubicBezTo>
                <a:cubicBezTo>
                  <a:pt x="181" y="247"/>
                  <a:pt x="175" y="249"/>
                  <a:pt x="169" y="249"/>
                </a:cubicBezTo>
                <a:cubicBezTo>
                  <a:pt x="142" y="249"/>
                  <a:pt x="130" y="226"/>
                  <a:pt x="130" y="210"/>
                </a:cubicBezTo>
                <a:cubicBezTo>
                  <a:pt x="130" y="187"/>
                  <a:pt x="147" y="169"/>
                  <a:pt x="169" y="169"/>
                </a:cubicBezTo>
                <a:cubicBezTo>
                  <a:pt x="174" y="169"/>
                  <a:pt x="180" y="170"/>
                  <a:pt x="185" y="173"/>
                </a:cubicBezTo>
                <a:cubicBezTo>
                  <a:pt x="190" y="175"/>
                  <a:pt x="194" y="178"/>
                  <a:pt x="198" y="182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191" y="159"/>
                  <a:pt x="181" y="156"/>
                  <a:pt x="169" y="156"/>
                </a:cubicBezTo>
                <a:close/>
                <a:moveTo>
                  <a:pt x="437" y="209"/>
                </a:moveTo>
                <a:cubicBezTo>
                  <a:pt x="437" y="225"/>
                  <a:pt x="431" y="238"/>
                  <a:pt x="419" y="249"/>
                </a:cubicBezTo>
                <a:cubicBezTo>
                  <a:pt x="409" y="257"/>
                  <a:pt x="399" y="261"/>
                  <a:pt x="382" y="261"/>
                </a:cubicBezTo>
                <a:cubicBezTo>
                  <a:pt x="360" y="261"/>
                  <a:pt x="360" y="261"/>
                  <a:pt x="360" y="261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93" y="157"/>
                  <a:pt x="407" y="159"/>
                  <a:pt x="420" y="170"/>
                </a:cubicBezTo>
                <a:cubicBezTo>
                  <a:pt x="426" y="175"/>
                  <a:pt x="437" y="187"/>
                  <a:pt x="437" y="209"/>
                </a:cubicBezTo>
                <a:close/>
                <a:moveTo>
                  <a:pt x="423" y="209"/>
                </a:moveTo>
                <a:cubicBezTo>
                  <a:pt x="423" y="186"/>
                  <a:pt x="407" y="171"/>
                  <a:pt x="382" y="171"/>
                </a:cubicBezTo>
                <a:cubicBezTo>
                  <a:pt x="374" y="171"/>
                  <a:pt x="374" y="171"/>
                  <a:pt x="374" y="171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82" y="247"/>
                  <a:pt x="382" y="247"/>
                  <a:pt x="382" y="247"/>
                </a:cubicBezTo>
                <a:cubicBezTo>
                  <a:pt x="390" y="247"/>
                  <a:pt x="401" y="246"/>
                  <a:pt x="410" y="239"/>
                </a:cubicBezTo>
                <a:cubicBezTo>
                  <a:pt x="416" y="234"/>
                  <a:pt x="423" y="224"/>
                  <a:pt x="423" y="209"/>
                </a:cubicBezTo>
                <a:close/>
                <a:moveTo>
                  <a:pt x="479" y="261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47"/>
                  <a:pt x="541" y="247"/>
                  <a:pt x="541" y="247"/>
                </a:cubicBezTo>
                <a:cubicBezTo>
                  <a:pt x="493" y="247"/>
                  <a:pt x="493" y="247"/>
                  <a:pt x="493" y="247"/>
                </a:cubicBezTo>
                <a:cubicBezTo>
                  <a:pt x="493" y="211"/>
                  <a:pt x="493" y="211"/>
                  <a:pt x="493" y="211"/>
                </a:cubicBezTo>
                <a:cubicBezTo>
                  <a:pt x="535" y="211"/>
                  <a:pt x="535" y="211"/>
                  <a:pt x="535" y="211"/>
                </a:cubicBezTo>
                <a:cubicBezTo>
                  <a:pt x="535" y="198"/>
                  <a:pt x="535" y="198"/>
                  <a:pt x="535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541" y="171"/>
                  <a:pt x="541" y="171"/>
                  <a:pt x="541" y="171"/>
                </a:cubicBezTo>
                <a:cubicBezTo>
                  <a:pt x="541" y="157"/>
                  <a:pt x="541" y="157"/>
                  <a:pt x="541" y="157"/>
                </a:cubicBezTo>
                <a:cubicBezTo>
                  <a:pt x="479" y="157"/>
                  <a:pt x="479" y="157"/>
                  <a:pt x="479" y="157"/>
                </a:cubicBezTo>
                <a:lnTo>
                  <a:pt x="479" y="261"/>
                </a:lnTo>
                <a:close/>
                <a:moveTo>
                  <a:pt x="805" y="261"/>
                </a:moveTo>
                <a:cubicBezTo>
                  <a:pt x="866" y="261"/>
                  <a:pt x="866" y="261"/>
                  <a:pt x="866" y="261"/>
                </a:cubicBezTo>
                <a:cubicBezTo>
                  <a:pt x="866" y="247"/>
                  <a:pt x="866" y="247"/>
                  <a:pt x="866" y="247"/>
                </a:cubicBezTo>
                <a:cubicBezTo>
                  <a:pt x="819" y="247"/>
                  <a:pt x="819" y="247"/>
                  <a:pt x="819" y="247"/>
                </a:cubicBezTo>
                <a:cubicBezTo>
                  <a:pt x="819" y="211"/>
                  <a:pt x="819" y="211"/>
                  <a:pt x="819" y="211"/>
                </a:cubicBezTo>
                <a:cubicBezTo>
                  <a:pt x="860" y="211"/>
                  <a:pt x="860" y="211"/>
                  <a:pt x="860" y="211"/>
                </a:cubicBezTo>
                <a:cubicBezTo>
                  <a:pt x="860" y="198"/>
                  <a:pt x="860" y="198"/>
                  <a:pt x="860" y="19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9" y="171"/>
                  <a:pt x="819" y="171"/>
                  <a:pt x="819" y="171"/>
                </a:cubicBezTo>
                <a:cubicBezTo>
                  <a:pt x="866" y="171"/>
                  <a:pt x="866" y="171"/>
                  <a:pt x="866" y="171"/>
                </a:cubicBezTo>
                <a:cubicBezTo>
                  <a:pt x="866" y="157"/>
                  <a:pt x="866" y="157"/>
                  <a:pt x="866" y="157"/>
                </a:cubicBezTo>
                <a:cubicBezTo>
                  <a:pt x="805" y="157"/>
                  <a:pt x="805" y="157"/>
                  <a:pt x="805" y="157"/>
                </a:cubicBezTo>
                <a:lnTo>
                  <a:pt x="805" y="261"/>
                </a:lnTo>
                <a:close/>
                <a:moveTo>
                  <a:pt x="634" y="235"/>
                </a:moveTo>
                <a:cubicBezTo>
                  <a:pt x="595" y="149"/>
                  <a:pt x="595" y="149"/>
                  <a:pt x="595" y="149"/>
                </a:cubicBezTo>
                <a:cubicBezTo>
                  <a:pt x="578" y="261"/>
                  <a:pt x="578" y="261"/>
                  <a:pt x="578" y="261"/>
                </a:cubicBezTo>
                <a:cubicBezTo>
                  <a:pt x="592" y="261"/>
                  <a:pt x="592" y="261"/>
                  <a:pt x="592" y="261"/>
                </a:cubicBezTo>
                <a:cubicBezTo>
                  <a:pt x="601" y="194"/>
                  <a:pt x="601" y="194"/>
                  <a:pt x="601" y="194"/>
                </a:cubicBezTo>
                <a:cubicBezTo>
                  <a:pt x="634" y="267"/>
                  <a:pt x="634" y="267"/>
                  <a:pt x="634" y="267"/>
                </a:cubicBezTo>
                <a:cubicBezTo>
                  <a:pt x="668" y="194"/>
                  <a:pt x="668" y="194"/>
                  <a:pt x="668" y="194"/>
                </a:cubicBezTo>
                <a:cubicBezTo>
                  <a:pt x="677" y="261"/>
                  <a:pt x="677" y="261"/>
                  <a:pt x="677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74" y="148"/>
                  <a:pt x="674" y="148"/>
                  <a:pt x="674" y="148"/>
                </a:cubicBezTo>
                <a:lnTo>
                  <a:pt x="634" y="235"/>
                </a:lnTo>
                <a:close/>
                <a:moveTo>
                  <a:pt x="737" y="261"/>
                </a:moveTo>
                <a:cubicBezTo>
                  <a:pt x="751" y="261"/>
                  <a:pt x="751" y="261"/>
                  <a:pt x="751" y="261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37" y="157"/>
                  <a:pt x="737" y="157"/>
                  <a:pt x="737" y="157"/>
                </a:cubicBezTo>
                <a:lnTo>
                  <a:pt x="737" y="261"/>
                </a:lnTo>
                <a:close/>
                <a:moveTo>
                  <a:pt x="955" y="211"/>
                </a:moveTo>
                <a:cubicBezTo>
                  <a:pt x="950" y="207"/>
                  <a:pt x="945" y="204"/>
                  <a:pt x="939" y="201"/>
                </a:cubicBezTo>
                <a:cubicBezTo>
                  <a:pt x="929" y="197"/>
                  <a:pt x="929" y="197"/>
                  <a:pt x="929" y="197"/>
                </a:cubicBezTo>
                <a:cubicBezTo>
                  <a:pt x="925" y="195"/>
                  <a:pt x="922" y="194"/>
                  <a:pt x="919" y="191"/>
                </a:cubicBezTo>
                <a:cubicBezTo>
                  <a:pt x="916" y="189"/>
                  <a:pt x="916" y="187"/>
                  <a:pt x="916" y="183"/>
                </a:cubicBezTo>
                <a:cubicBezTo>
                  <a:pt x="916" y="175"/>
                  <a:pt x="922" y="169"/>
                  <a:pt x="931" y="169"/>
                </a:cubicBezTo>
                <a:cubicBezTo>
                  <a:pt x="936" y="169"/>
                  <a:pt x="940" y="171"/>
                  <a:pt x="942" y="172"/>
                </a:cubicBezTo>
                <a:cubicBezTo>
                  <a:pt x="944" y="174"/>
                  <a:pt x="946" y="177"/>
                  <a:pt x="947" y="179"/>
                </a:cubicBezTo>
                <a:cubicBezTo>
                  <a:pt x="948" y="181"/>
                  <a:pt x="948" y="181"/>
                  <a:pt x="948" y="181"/>
                </a:cubicBezTo>
                <a:cubicBezTo>
                  <a:pt x="959" y="173"/>
                  <a:pt x="959" y="173"/>
                  <a:pt x="959" y="173"/>
                </a:cubicBezTo>
                <a:cubicBezTo>
                  <a:pt x="958" y="172"/>
                  <a:pt x="958" y="172"/>
                  <a:pt x="958" y="172"/>
                </a:cubicBezTo>
                <a:cubicBezTo>
                  <a:pt x="956" y="167"/>
                  <a:pt x="952" y="163"/>
                  <a:pt x="948" y="161"/>
                </a:cubicBezTo>
                <a:cubicBezTo>
                  <a:pt x="943" y="157"/>
                  <a:pt x="938" y="156"/>
                  <a:pt x="931" y="156"/>
                </a:cubicBezTo>
                <a:cubicBezTo>
                  <a:pt x="914" y="156"/>
                  <a:pt x="902" y="167"/>
                  <a:pt x="902" y="183"/>
                </a:cubicBezTo>
                <a:cubicBezTo>
                  <a:pt x="902" y="190"/>
                  <a:pt x="904" y="195"/>
                  <a:pt x="909" y="200"/>
                </a:cubicBezTo>
                <a:cubicBezTo>
                  <a:pt x="913" y="205"/>
                  <a:pt x="918" y="207"/>
                  <a:pt x="922" y="209"/>
                </a:cubicBezTo>
                <a:cubicBezTo>
                  <a:pt x="932" y="213"/>
                  <a:pt x="932" y="213"/>
                  <a:pt x="932" y="213"/>
                </a:cubicBezTo>
                <a:cubicBezTo>
                  <a:pt x="937" y="215"/>
                  <a:pt x="941" y="217"/>
                  <a:pt x="944" y="220"/>
                </a:cubicBezTo>
                <a:cubicBezTo>
                  <a:pt x="947" y="223"/>
                  <a:pt x="948" y="226"/>
                  <a:pt x="948" y="231"/>
                </a:cubicBezTo>
                <a:cubicBezTo>
                  <a:pt x="948" y="240"/>
                  <a:pt x="942" y="249"/>
                  <a:pt x="929" y="249"/>
                </a:cubicBezTo>
                <a:cubicBezTo>
                  <a:pt x="924" y="249"/>
                  <a:pt x="919" y="247"/>
                  <a:pt x="916" y="244"/>
                </a:cubicBezTo>
                <a:cubicBezTo>
                  <a:pt x="913" y="241"/>
                  <a:pt x="911" y="236"/>
                  <a:pt x="910" y="23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896" y="234"/>
                  <a:pt x="896" y="234"/>
                  <a:pt x="896" y="234"/>
                </a:cubicBezTo>
                <a:cubicBezTo>
                  <a:pt x="897" y="235"/>
                  <a:pt x="897" y="235"/>
                  <a:pt x="897" y="235"/>
                </a:cubicBezTo>
                <a:cubicBezTo>
                  <a:pt x="898" y="243"/>
                  <a:pt x="902" y="249"/>
                  <a:pt x="906" y="254"/>
                </a:cubicBezTo>
                <a:cubicBezTo>
                  <a:pt x="912" y="260"/>
                  <a:pt x="920" y="262"/>
                  <a:pt x="929" y="262"/>
                </a:cubicBezTo>
                <a:cubicBezTo>
                  <a:pt x="948" y="262"/>
                  <a:pt x="962" y="249"/>
                  <a:pt x="962" y="230"/>
                </a:cubicBezTo>
                <a:cubicBezTo>
                  <a:pt x="962" y="222"/>
                  <a:pt x="960" y="216"/>
                  <a:pt x="955" y="211"/>
                </a:cubicBezTo>
                <a:close/>
                <a:moveTo>
                  <a:pt x="0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5" y="261"/>
                  <a:pt x="95" y="261"/>
                  <a:pt x="95" y="261"/>
                </a:cubicBezTo>
                <a:cubicBezTo>
                  <a:pt x="48" y="151"/>
                  <a:pt x="48" y="151"/>
                  <a:pt x="48" y="151"/>
                </a:cubicBezTo>
                <a:lnTo>
                  <a:pt x="0" y="261"/>
                </a:lnTo>
                <a:close/>
                <a:moveTo>
                  <a:pt x="229" y="261"/>
                </a:moveTo>
                <a:cubicBezTo>
                  <a:pt x="244" y="261"/>
                  <a:pt x="244" y="261"/>
                  <a:pt x="244" y="261"/>
                </a:cubicBezTo>
                <a:cubicBezTo>
                  <a:pt x="277" y="184"/>
                  <a:pt x="277" y="184"/>
                  <a:pt x="277" y="184"/>
                </a:cubicBezTo>
                <a:cubicBezTo>
                  <a:pt x="309" y="260"/>
                  <a:pt x="309" y="260"/>
                  <a:pt x="309" y="260"/>
                </a:cubicBezTo>
                <a:cubicBezTo>
                  <a:pt x="309" y="261"/>
                  <a:pt x="309" y="261"/>
                  <a:pt x="309" y="261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277" y="151"/>
                  <a:pt x="277" y="151"/>
                  <a:pt x="277" y="151"/>
                </a:cubicBezTo>
                <a:lnTo>
                  <a:pt x="229" y="261"/>
                </a:lnTo>
                <a:close/>
                <a:moveTo>
                  <a:pt x="1071" y="11"/>
                </a:moveTo>
                <a:cubicBezTo>
                  <a:pt x="1071" y="18"/>
                  <a:pt x="1071" y="18"/>
                  <a:pt x="1071" y="18"/>
                </a:cubicBezTo>
                <a:cubicBezTo>
                  <a:pt x="1075" y="18"/>
                  <a:pt x="1075" y="18"/>
                  <a:pt x="1075" y="18"/>
                </a:cubicBezTo>
                <a:cubicBezTo>
                  <a:pt x="1077" y="9"/>
                  <a:pt x="1077" y="9"/>
                  <a:pt x="1077" y="9"/>
                </a:cubicBezTo>
                <a:cubicBezTo>
                  <a:pt x="1076" y="8"/>
                  <a:pt x="1074" y="7"/>
                  <a:pt x="1072" y="6"/>
                </a:cubicBezTo>
                <a:cubicBezTo>
                  <a:pt x="1070" y="6"/>
                  <a:pt x="1067" y="6"/>
                  <a:pt x="1064" y="6"/>
                </a:cubicBezTo>
                <a:cubicBezTo>
                  <a:pt x="1061" y="6"/>
                  <a:pt x="1058" y="6"/>
                  <a:pt x="1056" y="7"/>
                </a:cubicBezTo>
                <a:cubicBezTo>
                  <a:pt x="1053" y="9"/>
                  <a:pt x="1051" y="10"/>
                  <a:pt x="1049" y="12"/>
                </a:cubicBezTo>
                <a:cubicBezTo>
                  <a:pt x="1048" y="14"/>
                  <a:pt x="1047" y="17"/>
                  <a:pt x="1047" y="20"/>
                </a:cubicBezTo>
                <a:cubicBezTo>
                  <a:pt x="1047" y="22"/>
                  <a:pt x="1048" y="24"/>
                  <a:pt x="1049" y="26"/>
                </a:cubicBezTo>
                <a:cubicBezTo>
                  <a:pt x="1050" y="28"/>
                  <a:pt x="1051" y="30"/>
                  <a:pt x="1053" y="31"/>
                </a:cubicBezTo>
                <a:cubicBezTo>
                  <a:pt x="1055" y="32"/>
                  <a:pt x="1057" y="34"/>
                  <a:pt x="1059" y="35"/>
                </a:cubicBezTo>
                <a:cubicBezTo>
                  <a:pt x="1062" y="37"/>
                  <a:pt x="1064" y="39"/>
                  <a:pt x="1066" y="40"/>
                </a:cubicBezTo>
                <a:cubicBezTo>
                  <a:pt x="1067" y="42"/>
                  <a:pt x="1068" y="44"/>
                  <a:pt x="1068" y="47"/>
                </a:cubicBezTo>
                <a:cubicBezTo>
                  <a:pt x="1068" y="49"/>
                  <a:pt x="1067" y="52"/>
                  <a:pt x="1065" y="53"/>
                </a:cubicBezTo>
                <a:cubicBezTo>
                  <a:pt x="1062" y="55"/>
                  <a:pt x="1060" y="56"/>
                  <a:pt x="1057" y="56"/>
                </a:cubicBezTo>
                <a:cubicBezTo>
                  <a:pt x="1055" y="56"/>
                  <a:pt x="1053" y="56"/>
                  <a:pt x="1052" y="55"/>
                </a:cubicBezTo>
                <a:cubicBezTo>
                  <a:pt x="1050" y="55"/>
                  <a:pt x="1049" y="54"/>
                  <a:pt x="1048" y="54"/>
                </a:cubicBezTo>
                <a:cubicBezTo>
                  <a:pt x="1048" y="46"/>
                  <a:pt x="1048" y="46"/>
                  <a:pt x="1048" y="46"/>
                </a:cubicBezTo>
                <a:cubicBezTo>
                  <a:pt x="1044" y="46"/>
                  <a:pt x="1044" y="46"/>
                  <a:pt x="1044" y="46"/>
                </a:cubicBezTo>
                <a:cubicBezTo>
                  <a:pt x="1042" y="56"/>
                  <a:pt x="1042" y="56"/>
                  <a:pt x="1042" y="56"/>
                </a:cubicBezTo>
                <a:cubicBezTo>
                  <a:pt x="1043" y="57"/>
                  <a:pt x="1045" y="58"/>
                  <a:pt x="1048" y="58"/>
                </a:cubicBezTo>
                <a:cubicBezTo>
                  <a:pt x="1051" y="59"/>
                  <a:pt x="1054" y="59"/>
                  <a:pt x="1057" y="59"/>
                </a:cubicBezTo>
                <a:cubicBezTo>
                  <a:pt x="1060" y="59"/>
                  <a:pt x="1063" y="59"/>
                  <a:pt x="1066" y="57"/>
                </a:cubicBezTo>
                <a:cubicBezTo>
                  <a:pt x="1069" y="56"/>
                  <a:pt x="1071" y="54"/>
                  <a:pt x="1073" y="52"/>
                </a:cubicBezTo>
                <a:cubicBezTo>
                  <a:pt x="1074" y="50"/>
                  <a:pt x="1075" y="47"/>
                  <a:pt x="1075" y="44"/>
                </a:cubicBezTo>
                <a:cubicBezTo>
                  <a:pt x="1075" y="42"/>
                  <a:pt x="1074" y="40"/>
                  <a:pt x="1073" y="38"/>
                </a:cubicBezTo>
                <a:cubicBezTo>
                  <a:pt x="1072" y="36"/>
                  <a:pt x="1071" y="35"/>
                  <a:pt x="1069" y="34"/>
                </a:cubicBezTo>
                <a:cubicBezTo>
                  <a:pt x="1068" y="32"/>
                  <a:pt x="1066" y="31"/>
                  <a:pt x="1064" y="29"/>
                </a:cubicBezTo>
                <a:cubicBezTo>
                  <a:pt x="1060" y="27"/>
                  <a:pt x="1058" y="25"/>
                  <a:pt x="1056" y="24"/>
                </a:cubicBezTo>
                <a:cubicBezTo>
                  <a:pt x="1055" y="22"/>
                  <a:pt x="1054" y="20"/>
                  <a:pt x="1054" y="17"/>
                </a:cubicBezTo>
                <a:cubicBezTo>
                  <a:pt x="1054" y="15"/>
                  <a:pt x="1055" y="13"/>
                  <a:pt x="1057" y="11"/>
                </a:cubicBezTo>
                <a:cubicBezTo>
                  <a:pt x="1059" y="10"/>
                  <a:pt x="1061" y="9"/>
                  <a:pt x="1064" y="9"/>
                </a:cubicBezTo>
                <a:cubicBezTo>
                  <a:pt x="1065" y="9"/>
                  <a:pt x="1067" y="9"/>
                  <a:pt x="1068" y="10"/>
                </a:cubicBezTo>
                <a:cubicBezTo>
                  <a:pt x="1069" y="10"/>
                  <a:pt x="1070" y="10"/>
                  <a:pt x="1071" y="11"/>
                </a:cubicBezTo>
                <a:close/>
                <a:moveTo>
                  <a:pt x="1107" y="27"/>
                </a:moveTo>
                <a:cubicBezTo>
                  <a:pt x="1108" y="27"/>
                  <a:pt x="1108" y="27"/>
                  <a:pt x="1108" y="27"/>
                </a:cubicBezTo>
                <a:cubicBezTo>
                  <a:pt x="1110" y="20"/>
                  <a:pt x="1110" y="20"/>
                  <a:pt x="1110" y="20"/>
                </a:cubicBezTo>
                <a:cubicBezTo>
                  <a:pt x="1109" y="20"/>
                  <a:pt x="1108" y="19"/>
                  <a:pt x="1107" y="19"/>
                </a:cubicBezTo>
                <a:cubicBezTo>
                  <a:pt x="1105" y="19"/>
                  <a:pt x="1104" y="19"/>
                  <a:pt x="1102" y="19"/>
                </a:cubicBezTo>
                <a:cubicBezTo>
                  <a:pt x="1098" y="19"/>
                  <a:pt x="1094" y="20"/>
                  <a:pt x="1091" y="22"/>
                </a:cubicBezTo>
                <a:cubicBezTo>
                  <a:pt x="1088" y="25"/>
                  <a:pt x="1086" y="28"/>
                  <a:pt x="1084" y="32"/>
                </a:cubicBezTo>
                <a:cubicBezTo>
                  <a:pt x="1083" y="36"/>
                  <a:pt x="1082" y="40"/>
                  <a:pt x="1082" y="43"/>
                </a:cubicBezTo>
                <a:cubicBezTo>
                  <a:pt x="1082" y="48"/>
                  <a:pt x="1083" y="52"/>
                  <a:pt x="1085" y="55"/>
                </a:cubicBezTo>
                <a:cubicBezTo>
                  <a:pt x="1087" y="58"/>
                  <a:pt x="1091" y="59"/>
                  <a:pt x="1094" y="59"/>
                </a:cubicBezTo>
                <a:cubicBezTo>
                  <a:pt x="1098" y="59"/>
                  <a:pt x="1100" y="59"/>
                  <a:pt x="1102" y="57"/>
                </a:cubicBezTo>
                <a:cubicBezTo>
                  <a:pt x="1105" y="56"/>
                  <a:pt x="1106" y="54"/>
                  <a:pt x="1108" y="53"/>
                </a:cubicBezTo>
                <a:cubicBezTo>
                  <a:pt x="1106" y="50"/>
                  <a:pt x="1106" y="50"/>
                  <a:pt x="1106" y="50"/>
                </a:cubicBezTo>
                <a:cubicBezTo>
                  <a:pt x="1105" y="52"/>
                  <a:pt x="1103" y="53"/>
                  <a:pt x="1102" y="54"/>
                </a:cubicBezTo>
                <a:cubicBezTo>
                  <a:pt x="1100" y="54"/>
                  <a:pt x="1099" y="55"/>
                  <a:pt x="1097" y="55"/>
                </a:cubicBezTo>
                <a:cubicBezTo>
                  <a:pt x="1094" y="55"/>
                  <a:pt x="1092" y="54"/>
                  <a:pt x="1091" y="52"/>
                </a:cubicBezTo>
                <a:cubicBezTo>
                  <a:pt x="1090" y="50"/>
                  <a:pt x="1089" y="47"/>
                  <a:pt x="1089" y="43"/>
                </a:cubicBezTo>
                <a:cubicBezTo>
                  <a:pt x="1089" y="39"/>
                  <a:pt x="1090" y="35"/>
                  <a:pt x="1091" y="32"/>
                </a:cubicBezTo>
                <a:cubicBezTo>
                  <a:pt x="1092" y="30"/>
                  <a:pt x="1093" y="27"/>
                  <a:pt x="1095" y="26"/>
                </a:cubicBezTo>
                <a:cubicBezTo>
                  <a:pt x="1097" y="24"/>
                  <a:pt x="1099" y="23"/>
                  <a:pt x="1101" y="23"/>
                </a:cubicBezTo>
                <a:cubicBezTo>
                  <a:pt x="1102" y="23"/>
                  <a:pt x="1105" y="24"/>
                  <a:pt x="1107" y="27"/>
                </a:cubicBezTo>
                <a:close/>
                <a:moveTo>
                  <a:pt x="1124" y="52"/>
                </a:moveTo>
                <a:cubicBezTo>
                  <a:pt x="1129" y="19"/>
                  <a:pt x="1129" y="19"/>
                  <a:pt x="1129" y="19"/>
                </a:cubicBezTo>
                <a:cubicBezTo>
                  <a:pt x="1128" y="19"/>
                  <a:pt x="1128" y="19"/>
                  <a:pt x="1128" y="19"/>
                </a:cubicBezTo>
                <a:cubicBezTo>
                  <a:pt x="1118" y="20"/>
                  <a:pt x="1118" y="20"/>
                  <a:pt x="1118" y="2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22" y="24"/>
                  <a:pt x="1122" y="24"/>
                  <a:pt x="1122" y="24"/>
                </a:cubicBezTo>
                <a:cubicBezTo>
                  <a:pt x="1121" y="31"/>
                  <a:pt x="1120" y="37"/>
                  <a:pt x="1119" y="41"/>
                </a:cubicBezTo>
                <a:cubicBezTo>
                  <a:pt x="1118" y="49"/>
                  <a:pt x="1117" y="54"/>
                  <a:pt x="1117" y="55"/>
                </a:cubicBezTo>
                <a:cubicBezTo>
                  <a:pt x="1117" y="56"/>
                  <a:pt x="1118" y="57"/>
                  <a:pt x="1118" y="58"/>
                </a:cubicBezTo>
                <a:cubicBezTo>
                  <a:pt x="1119" y="59"/>
                  <a:pt x="1120" y="59"/>
                  <a:pt x="1122" y="59"/>
                </a:cubicBezTo>
                <a:cubicBezTo>
                  <a:pt x="1124" y="59"/>
                  <a:pt x="1125" y="59"/>
                  <a:pt x="1127" y="58"/>
                </a:cubicBezTo>
                <a:cubicBezTo>
                  <a:pt x="1128" y="57"/>
                  <a:pt x="1129" y="55"/>
                  <a:pt x="1130" y="54"/>
                </a:cubicBezTo>
                <a:cubicBezTo>
                  <a:pt x="1129" y="53"/>
                  <a:pt x="1129" y="53"/>
                  <a:pt x="1129" y="53"/>
                </a:cubicBezTo>
                <a:cubicBezTo>
                  <a:pt x="1128" y="54"/>
                  <a:pt x="1128" y="54"/>
                  <a:pt x="1127" y="54"/>
                </a:cubicBezTo>
                <a:cubicBezTo>
                  <a:pt x="1126" y="55"/>
                  <a:pt x="1126" y="55"/>
                  <a:pt x="1125" y="55"/>
                </a:cubicBezTo>
                <a:cubicBezTo>
                  <a:pt x="1125" y="55"/>
                  <a:pt x="1125" y="55"/>
                  <a:pt x="1125" y="54"/>
                </a:cubicBezTo>
                <a:cubicBezTo>
                  <a:pt x="1124" y="54"/>
                  <a:pt x="1124" y="54"/>
                  <a:pt x="1124" y="53"/>
                </a:cubicBezTo>
                <a:lnTo>
                  <a:pt x="1124" y="52"/>
                </a:lnTo>
                <a:close/>
                <a:moveTo>
                  <a:pt x="1127" y="11"/>
                </a:moveTo>
                <a:cubicBezTo>
                  <a:pt x="1128" y="11"/>
                  <a:pt x="1129" y="11"/>
                  <a:pt x="1130" y="10"/>
                </a:cubicBezTo>
                <a:cubicBezTo>
                  <a:pt x="1131" y="9"/>
                  <a:pt x="1131" y="7"/>
                  <a:pt x="1131" y="6"/>
                </a:cubicBezTo>
                <a:cubicBezTo>
                  <a:pt x="1131" y="5"/>
                  <a:pt x="1131" y="4"/>
                  <a:pt x="1130" y="3"/>
                </a:cubicBezTo>
                <a:cubicBezTo>
                  <a:pt x="1130" y="3"/>
                  <a:pt x="1129" y="2"/>
                  <a:pt x="1128" y="2"/>
                </a:cubicBezTo>
                <a:cubicBezTo>
                  <a:pt x="1126" y="2"/>
                  <a:pt x="1125" y="3"/>
                  <a:pt x="1124" y="4"/>
                </a:cubicBezTo>
                <a:cubicBezTo>
                  <a:pt x="1123" y="5"/>
                  <a:pt x="1123" y="6"/>
                  <a:pt x="1123" y="7"/>
                </a:cubicBezTo>
                <a:cubicBezTo>
                  <a:pt x="1123" y="8"/>
                  <a:pt x="1123" y="9"/>
                  <a:pt x="1124" y="10"/>
                </a:cubicBezTo>
                <a:cubicBezTo>
                  <a:pt x="1125" y="11"/>
                  <a:pt x="1126" y="11"/>
                  <a:pt x="1127" y="11"/>
                </a:cubicBezTo>
                <a:close/>
                <a:moveTo>
                  <a:pt x="1166" y="52"/>
                </a:moveTo>
                <a:cubicBezTo>
                  <a:pt x="1165" y="49"/>
                  <a:pt x="1165" y="49"/>
                  <a:pt x="1165" y="49"/>
                </a:cubicBezTo>
                <a:cubicBezTo>
                  <a:pt x="1163" y="51"/>
                  <a:pt x="1161" y="52"/>
                  <a:pt x="1159" y="53"/>
                </a:cubicBezTo>
                <a:cubicBezTo>
                  <a:pt x="1157" y="54"/>
                  <a:pt x="1155" y="55"/>
                  <a:pt x="1153" y="55"/>
                </a:cubicBezTo>
                <a:cubicBezTo>
                  <a:pt x="1150" y="55"/>
                  <a:pt x="1148" y="54"/>
                  <a:pt x="1147" y="51"/>
                </a:cubicBezTo>
                <a:cubicBezTo>
                  <a:pt x="1145" y="49"/>
                  <a:pt x="1145" y="46"/>
                  <a:pt x="1145" y="43"/>
                </a:cubicBezTo>
                <a:cubicBezTo>
                  <a:pt x="1148" y="43"/>
                  <a:pt x="1151" y="42"/>
                  <a:pt x="1155" y="41"/>
                </a:cubicBezTo>
                <a:cubicBezTo>
                  <a:pt x="1158" y="40"/>
                  <a:pt x="1162" y="38"/>
                  <a:pt x="1164" y="36"/>
                </a:cubicBezTo>
                <a:cubicBezTo>
                  <a:pt x="1167" y="33"/>
                  <a:pt x="1168" y="31"/>
                  <a:pt x="1168" y="27"/>
                </a:cubicBezTo>
                <a:cubicBezTo>
                  <a:pt x="1168" y="25"/>
                  <a:pt x="1167" y="23"/>
                  <a:pt x="1166" y="21"/>
                </a:cubicBezTo>
                <a:cubicBezTo>
                  <a:pt x="1164" y="19"/>
                  <a:pt x="1162" y="19"/>
                  <a:pt x="1158" y="19"/>
                </a:cubicBezTo>
                <a:cubicBezTo>
                  <a:pt x="1154" y="19"/>
                  <a:pt x="1151" y="20"/>
                  <a:pt x="1148" y="22"/>
                </a:cubicBezTo>
                <a:cubicBezTo>
                  <a:pt x="1145" y="24"/>
                  <a:pt x="1142" y="28"/>
                  <a:pt x="1140" y="31"/>
                </a:cubicBezTo>
                <a:cubicBezTo>
                  <a:pt x="1138" y="35"/>
                  <a:pt x="1138" y="40"/>
                  <a:pt x="1138" y="44"/>
                </a:cubicBezTo>
                <a:cubicBezTo>
                  <a:pt x="1138" y="47"/>
                  <a:pt x="1138" y="49"/>
                  <a:pt x="1139" y="52"/>
                </a:cubicBezTo>
                <a:cubicBezTo>
                  <a:pt x="1140" y="54"/>
                  <a:pt x="1142" y="56"/>
                  <a:pt x="1144" y="57"/>
                </a:cubicBezTo>
                <a:cubicBezTo>
                  <a:pt x="1146" y="59"/>
                  <a:pt x="1148" y="59"/>
                  <a:pt x="1151" y="59"/>
                </a:cubicBezTo>
                <a:cubicBezTo>
                  <a:pt x="1155" y="59"/>
                  <a:pt x="1158" y="58"/>
                  <a:pt x="1160" y="57"/>
                </a:cubicBezTo>
                <a:cubicBezTo>
                  <a:pt x="1163" y="55"/>
                  <a:pt x="1165" y="54"/>
                  <a:pt x="1166" y="52"/>
                </a:cubicBezTo>
                <a:close/>
                <a:moveTo>
                  <a:pt x="1157" y="22"/>
                </a:moveTo>
                <a:cubicBezTo>
                  <a:pt x="1158" y="22"/>
                  <a:pt x="1159" y="23"/>
                  <a:pt x="1160" y="24"/>
                </a:cubicBezTo>
                <a:cubicBezTo>
                  <a:pt x="1161" y="25"/>
                  <a:pt x="1161" y="26"/>
                  <a:pt x="1161" y="28"/>
                </a:cubicBezTo>
                <a:cubicBezTo>
                  <a:pt x="1161" y="30"/>
                  <a:pt x="1161" y="32"/>
                  <a:pt x="1159" y="34"/>
                </a:cubicBezTo>
                <a:cubicBezTo>
                  <a:pt x="1157" y="35"/>
                  <a:pt x="1155" y="37"/>
                  <a:pt x="1152" y="38"/>
                </a:cubicBezTo>
                <a:cubicBezTo>
                  <a:pt x="1150" y="39"/>
                  <a:pt x="1147" y="39"/>
                  <a:pt x="1145" y="39"/>
                </a:cubicBezTo>
                <a:cubicBezTo>
                  <a:pt x="1145" y="37"/>
                  <a:pt x="1146" y="34"/>
                  <a:pt x="1147" y="32"/>
                </a:cubicBezTo>
                <a:cubicBezTo>
                  <a:pt x="1148" y="29"/>
                  <a:pt x="1149" y="27"/>
                  <a:pt x="1151" y="25"/>
                </a:cubicBezTo>
                <a:cubicBezTo>
                  <a:pt x="1152" y="23"/>
                  <a:pt x="1154" y="22"/>
                  <a:pt x="1157" y="22"/>
                </a:cubicBezTo>
                <a:close/>
                <a:moveTo>
                  <a:pt x="1187" y="28"/>
                </a:moveTo>
                <a:cubicBezTo>
                  <a:pt x="1188" y="19"/>
                  <a:pt x="1188" y="19"/>
                  <a:pt x="1188" y="19"/>
                </a:cubicBezTo>
                <a:cubicBezTo>
                  <a:pt x="1186" y="19"/>
                  <a:pt x="1186" y="19"/>
                  <a:pt x="1186" y="19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77" y="23"/>
                  <a:pt x="1177" y="23"/>
                  <a:pt x="1177" y="23"/>
                </a:cubicBezTo>
                <a:cubicBezTo>
                  <a:pt x="1180" y="25"/>
                  <a:pt x="1180" y="25"/>
                  <a:pt x="1180" y="25"/>
                </a:cubicBezTo>
                <a:cubicBezTo>
                  <a:pt x="1176" y="58"/>
                  <a:pt x="1176" y="58"/>
                  <a:pt x="1176" y="58"/>
                </a:cubicBezTo>
                <a:cubicBezTo>
                  <a:pt x="1183" y="58"/>
                  <a:pt x="1183" y="58"/>
                  <a:pt x="1183" y="58"/>
                </a:cubicBezTo>
                <a:cubicBezTo>
                  <a:pt x="1186" y="33"/>
                  <a:pt x="1186" y="33"/>
                  <a:pt x="1186" y="33"/>
                </a:cubicBezTo>
                <a:cubicBezTo>
                  <a:pt x="1188" y="31"/>
                  <a:pt x="1190" y="28"/>
                  <a:pt x="1192" y="26"/>
                </a:cubicBezTo>
                <a:cubicBezTo>
                  <a:pt x="1194" y="25"/>
                  <a:pt x="1196" y="24"/>
                  <a:pt x="1198" y="24"/>
                </a:cubicBezTo>
                <a:cubicBezTo>
                  <a:pt x="1200" y="24"/>
                  <a:pt x="1201" y="24"/>
                  <a:pt x="1202" y="25"/>
                </a:cubicBezTo>
                <a:cubicBezTo>
                  <a:pt x="1202" y="26"/>
                  <a:pt x="1203" y="27"/>
                  <a:pt x="1203" y="29"/>
                </a:cubicBezTo>
                <a:cubicBezTo>
                  <a:pt x="1203" y="31"/>
                  <a:pt x="1202" y="33"/>
                  <a:pt x="1202" y="35"/>
                </a:cubicBezTo>
                <a:cubicBezTo>
                  <a:pt x="1202" y="37"/>
                  <a:pt x="1201" y="39"/>
                  <a:pt x="1201" y="41"/>
                </a:cubicBezTo>
                <a:cubicBezTo>
                  <a:pt x="1201" y="43"/>
                  <a:pt x="1201" y="43"/>
                  <a:pt x="1201" y="43"/>
                </a:cubicBezTo>
                <a:cubicBezTo>
                  <a:pt x="1200" y="46"/>
                  <a:pt x="1200" y="46"/>
                  <a:pt x="1200" y="46"/>
                </a:cubicBezTo>
                <a:cubicBezTo>
                  <a:pt x="1199" y="51"/>
                  <a:pt x="1199" y="54"/>
                  <a:pt x="1199" y="55"/>
                </a:cubicBezTo>
                <a:cubicBezTo>
                  <a:pt x="1199" y="58"/>
                  <a:pt x="1200" y="59"/>
                  <a:pt x="1203" y="59"/>
                </a:cubicBezTo>
                <a:cubicBezTo>
                  <a:pt x="1205" y="59"/>
                  <a:pt x="1206" y="59"/>
                  <a:pt x="1207" y="58"/>
                </a:cubicBezTo>
                <a:cubicBezTo>
                  <a:pt x="1208" y="58"/>
                  <a:pt x="1209" y="57"/>
                  <a:pt x="1210" y="57"/>
                </a:cubicBezTo>
                <a:cubicBezTo>
                  <a:pt x="1210" y="56"/>
                  <a:pt x="1211" y="55"/>
                  <a:pt x="1211" y="55"/>
                </a:cubicBezTo>
                <a:cubicBezTo>
                  <a:pt x="1210" y="53"/>
                  <a:pt x="1210" y="53"/>
                  <a:pt x="1210" y="53"/>
                </a:cubicBezTo>
                <a:cubicBezTo>
                  <a:pt x="1209" y="54"/>
                  <a:pt x="1208" y="55"/>
                  <a:pt x="1207" y="55"/>
                </a:cubicBezTo>
                <a:cubicBezTo>
                  <a:pt x="1206" y="55"/>
                  <a:pt x="1206" y="54"/>
                  <a:pt x="1206" y="53"/>
                </a:cubicBezTo>
                <a:cubicBezTo>
                  <a:pt x="1206" y="51"/>
                  <a:pt x="1206" y="48"/>
                  <a:pt x="1207" y="45"/>
                </a:cubicBezTo>
                <a:cubicBezTo>
                  <a:pt x="1208" y="41"/>
                  <a:pt x="1208" y="41"/>
                  <a:pt x="1208" y="41"/>
                </a:cubicBezTo>
                <a:cubicBezTo>
                  <a:pt x="1208" y="40"/>
                  <a:pt x="1208" y="40"/>
                  <a:pt x="1208" y="40"/>
                </a:cubicBezTo>
                <a:cubicBezTo>
                  <a:pt x="1209" y="34"/>
                  <a:pt x="1210" y="31"/>
                  <a:pt x="1210" y="29"/>
                </a:cubicBezTo>
                <a:cubicBezTo>
                  <a:pt x="1210" y="25"/>
                  <a:pt x="1209" y="23"/>
                  <a:pt x="1207" y="21"/>
                </a:cubicBezTo>
                <a:cubicBezTo>
                  <a:pt x="1206" y="19"/>
                  <a:pt x="1204" y="19"/>
                  <a:pt x="1201" y="19"/>
                </a:cubicBezTo>
                <a:cubicBezTo>
                  <a:pt x="1199" y="19"/>
                  <a:pt x="1196" y="19"/>
                  <a:pt x="1193" y="21"/>
                </a:cubicBezTo>
                <a:cubicBezTo>
                  <a:pt x="1191" y="23"/>
                  <a:pt x="1189" y="25"/>
                  <a:pt x="1187" y="28"/>
                </a:cubicBezTo>
                <a:close/>
                <a:moveTo>
                  <a:pt x="1243" y="27"/>
                </a:moveTo>
                <a:cubicBezTo>
                  <a:pt x="1245" y="27"/>
                  <a:pt x="1245" y="27"/>
                  <a:pt x="1245" y="27"/>
                </a:cubicBezTo>
                <a:cubicBezTo>
                  <a:pt x="1247" y="20"/>
                  <a:pt x="1247" y="20"/>
                  <a:pt x="1247" y="20"/>
                </a:cubicBezTo>
                <a:cubicBezTo>
                  <a:pt x="1246" y="20"/>
                  <a:pt x="1244" y="19"/>
                  <a:pt x="1243" y="19"/>
                </a:cubicBezTo>
                <a:cubicBezTo>
                  <a:pt x="1241" y="19"/>
                  <a:pt x="1240" y="19"/>
                  <a:pt x="1239" y="19"/>
                </a:cubicBezTo>
                <a:cubicBezTo>
                  <a:pt x="1234" y="19"/>
                  <a:pt x="1231" y="20"/>
                  <a:pt x="1228" y="22"/>
                </a:cubicBezTo>
                <a:cubicBezTo>
                  <a:pt x="1224" y="25"/>
                  <a:pt x="1222" y="28"/>
                  <a:pt x="1220" y="32"/>
                </a:cubicBezTo>
                <a:cubicBezTo>
                  <a:pt x="1219" y="36"/>
                  <a:pt x="1218" y="40"/>
                  <a:pt x="1218" y="43"/>
                </a:cubicBezTo>
                <a:cubicBezTo>
                  <a:pt x="1218" y="48"/>
                  <a:pt x="1219" y="52"/>
                  <a:pt x="1221" y="55"/>
                </a:cubicBezTo>
                <a:cubicBezTo>
                  <a:pt x="1224" y="58"/>
                  <a:pt x="1227" y="59"/>
                  <a:pt x="1231" y="59"/>
                </a:cubicBezTo>
                <a:cubicBezTo>
                  <a:pt x="1234" y="59"/>
                  <a:pt x="1236" y="59"/>
                  <a:pt x="1239" y="57"/>
                </a:cubicBezTo>
                <a:cubicBezTo>
                  <a:pt x="1241" y="56"/>
                  <a:pt x="1243" y="54"/>
                  <a:pt x="1244" y="53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241" y="52"/>
                  <a:pt x="1239" y="53"/>
                  <a:pt x="1238" y="54"/>
                </a:cubicBezTo>
                <a:cubicBezTo>
                  <a:pt x="1236" y="54"/>
                  <a:pt x="1235" y="55"/>
                  <a:pt x="1233" y="55"/>
                </a:cubicBezTo>
                <a:cubicBezTo>
                  <a:pt x="1230" y="55"/>
                  <a:pt x="1228" y="54"/>
                  <a:pt x="1227" y="52"/>
                </a:cubicBezTo>
                <a:cubicBezTo>
                  <a:pt x="1226" y="50"/>
                  <a:pt x="1225" y="47"/>
                  <a:pt x="1225" y="43"/>
                </a:cubicBezTo>
                <a:cubicBezTo>
                  <a:pt x="1225" y="39"/>
                  <a:pt x="1226" y="35"/>
                  <a:pt x="1227" y="32"/>
                </a:cubicBezTo>
                <a:cubicBezTo>
                  <a:pt x="1228" y="30"/>
                  <a:pt x="1229" y="27"/>
                  <a:pt x="1231" y="26"/>
                </a:cubicBezTo>
                <a:cubicBezTo>
                  <a:pt x="1233" y="24"/>
                  <a:pt x="1235" y="23"/>
                  <a:pt x="1237" y="23"/>
                </a:cubicBezTo>
                <a:cubicBezTo>
                  <a:pt x="1239" y="23"/>
                  <a:pt x="1241" y="24"/>
                  <a:pt x="1243" y="27"/>
                </a:cubicBezTo>
                <a:close/>
                <a:moveTo>
                  <a:pt x="1279" y="52"/>
                </a:moveTo>
                <a:cubicBezTo>
                  <a:pt x="1277" y="49"/>
                  <a:pt x="1277" y="49"/>
                  <a:pt x="1277" y="49"/>
                </a:cubicBezTo>
                <a:cubicBezTo>
                  <a:pt x="1276" y="51"/>
                  <a:pt x="1274" y="52"/>
                  <a:pt x="1272" y="53"/>
                </a:cubicBezTo>
                <a:cubicBezTo>
                  <a:pt x="1270" y="54"/>
                  <a:pt x="1268" y="55"/>
                  <a:pt x="1266" y="55"/>
                </a:cubicBezTo>
                <a:cubicBezTo>
                  <a:pt x="1263" y="55"/>
                  <a:pt x="1261" y="54"/>
                  <a:pt x="1259" y="51"/>
                </a:cubicBezTo>
                <a:cubicBezTo>
                  <a:pt x="1258" y="49"/>
                  <a:pt x="1257" y="46"/>
                  <a:pt x="1258" y="43"/>
                </a:cubicBezTo>
                <a:cubicBezTo>
                  <a:pt x="1260" y="43"/>
                  <a:pt x="1264" y="42"/>
                  <a:pt x="1267" y="41"/>
                </a:cubicBezTo>
                <a:cubicBezTo>
                  <a:pt x="1271" y="40"/>
                  <a:pt x="1274" y="38"/>
                  <a:pt x="1277" y="36"/>
                </a:cubicBezTo>
                <a:cubicBezTo>
                  <a:pt x="1280" y="33"/>
                  <a:pt x="1281" y="31"/>
                  <a:pt x="1281" y="27"/>
                </a:cubicBezTo>
                <a:cubicBezTo>
                  <a:pt x="1281" y="25"/>
                  <a:pt x="1280" y="23"/>
                  <a:pt x="1278" y="21"/>
                </a:cubicBezTo>
                <a:cubicBezTo>
                  <a:pt x="1277" y="19"/>
                  <a:pt x="1274" y="19"/>
                  <a:pt x="1271" y="19"/>
                </a:cubicBezTo>
                <a:cubicBezTo>
                  <a:pt x="1267" y="19"/>
                  <a:pt x="1264" y="20"/>
                  <a:pt x="1260" y="22"/>
                </a:cubicBezTo>
                <a:cubicBezTo>
                  <a:pt x="1257" y="24"/>
                  <a:pt x="1255" y="28"/>
                  <a:pt x="1253" y="31"/>
                </a:cubicBezTo>
                <a:cubicBezTo>
                  <a:pt x="1251" y="35"/>
                  <a:pt x="1250" y="40"/>
                  <a:pt x="1250" y="44"/>
                </a:cubicBezTo>
                <a:cubicBezTo>
                  <a:pt x="1250" y="47"/>
                  <a:pt x="1251" y="49"/>
                  <a:pt x="1252" y="52"/>
                </a:cubicBezTo>
                <a:cubicBezTo>
                  <a:pt x="1253" y="54"/>
                  <a:pt x="1254" y="56"/>
                  <a:pt x="1256" y="57"/>
                </a:cubicBezTo>
                <a:cubicBezTo>
                  <a:pt x="1258" y="59"/>
                  <a:pt x="1261" y="59"/>
                  <a:pt x="1264" y="59"/>
                </a:cubicBezTo>
                <a:cubicBezTo>
                  <a:pt x="1267" y="59"/>
                  <a:pt x="1270" y="58"/>
                  <a:pt x="1273" y="57"/>
                </a:cubicBezTo>
                <a:cubicBezTo>
                  <a:pt x="1276" y="55"/>
                  <a:pt x="1278" y="54"/>
                  <a:pt x="1279" y="52"/>
                </a:cubicBezTo>
                <a:close/>
                <a:moveTo>
                  <a:pt x="1269" y="22"/>
                </a:moveTo>
                <a:cubicBezTo>
                  <a:pt x="1271" y="22"/>
                  <a:pt x="1272" y="23"/>
                  <a:pt x="1273" y="24"/>
                </a:cubicBezTo>
                <a:cubicBezTo>
                  <a:pt x="1274" y="25"/>
                  <a:pt x="1274" y="26"/>
                  <a:pt x="1274" y="28"/>
                </a:cubicBezTo>
                <a:cubicBezTo>
                  <a:pt x="1274" y="30"/>
                  <a:pt x="1273" y="32"/>
                  <a:pt x="1272" y="34"/>
                </a:cubicBezTo>
                <a:cubicBezTo>
                  <a:pt x="1270" y="35"/>
                  <a:pt x="1268" y="37"/>
                  <a:pt x="1265" y="38"/>
                </a:cubicBezTo>
                <a:cubicBezTo>
                  <a:pt x="1263" y="39"/>
                  <a:pt x="1260" y="39"/>
                  <a:pt x="1258" y="39"/>
                </a:cubicBezTo>
                <a:cubicBezTo>
                  <a:pt x="1258" y="37"/>
                  <a:pt x="1259" y="34"/>
                  <a:pt x="1259" y="32"/>
                </a:cubicBezTo>
                <a:cubicBezTo>
                  <a:pt x="1260" y="29"/>
                  <a:pt x="1262" y="27"/>
                  <a:pt x="1263" y="25"/>
                </a:cubicBezTo>
                <a:cubicBezTo>
                  <a:pt x="1265" y="23"/>
                  <a:pt x="1267" y="22"/>
                  <a:pt x="1269" y="22"/>
                </a:cubicBezTo>
                <a:close/>
                <a:moveTo>
                  <a:pt x="1310" y="25"/>
                </a:moveTo>
                <a:cubicBezTo>
                  <a:pt x="1311" y="20"/>
                  <a:pt x="1311" y="20"/>
                  <a:pt x="1311" y="20"/>
                </a:cubicBezTo>
                <a:cubicBezTo>
                  <a:pt x="1311" y="20"/>
                  <a:pt x="1309" y="19"/>
                  <a:pt x="1308" y="19"/>
                </a:cubicBezTo>
                <a:cubicBezTo>
                  <a:pt x="1306" y="19"/>
                  <a:pt x="1304" y="19"/>
                  <a:pt x="1303" y="19"/>
                </a:cubicBezTo>
                <a:cubicBezTo>
                  <a:pt x="1300" y="19"/>
                  <a:pt x="1298" y="19"/>
                  <a:pt x="1296" y="20"/>
                </a:cubicBezTo>
                <a:cubicBezTo>
                  <a:pt x="1293" y="21"/>
                  <a:pt x="1292" y="22"/>
                  <a:pt x="1291" y="24"/>
                </a:cubicBezTo>
                <a:cubicBezTo>
                  <a:pt x="1289" y="26"/>
                  <a:pt x="1289" y="27"/>
                  <a:pt x="1289" y="30"/>
                </a:cubicBezTo>
                <a:cubicBezTo>
                  <a:pt x="1289" y="34"/>
                  <a:pt x="1291" y="38"/>
                  <a:pt x="1296" y="41"/>
                </a:cubicBezTo>
                <a:cubicBezTo>
                  <a:pt x="1298" y="43"/>
                  <a:pt x="1300" y="44"/>
                  <a:pt x="1301" y="45"/>
                </a:cubicBezTo>
                <a:cubicBezTo>
                  <a:pt x="1302" y="46"/>
                  <a:pt x="1303" y="48"/>
                  <a:pt x="1303" y="50"/>
                </a:cubicBezTo>
                <a:cubicBezTo>
                  <a:pt x="1303" y="51"/>
                  <a:pt x="1302" y="53"/>
                  <a:pt x="1301" y="54"/>
                </a:cubicBezTo>
                <a:cubicBezTo>
                  <a:pt x="1299" y="55"/>
                  <a:pt x="1297" y="55"/>
                  <a:pt x="1295" y="55"/>
                </a:cubicBezTo>
                <a:cubicBezTo>
                  <a:pt x="1293" y="55"/>
                  <a:pt x="1292" y="55"/>
                  <a:pt x="1290" y="54"/>
                </a:cubicBezTo>
                <a:cubicBezTo>
                  <a:pt x="1288" y="53"/>
                  <a:pt x="1287" y="53"/>
                  <a:pt x="1286" y="52"/>
                </a:cubicBezTo>
                <a:cubicBezTo>
                  <a:pt x="1285" y="57"/>
                  <a:pt x="1285" y="57"/>
                  <a:pt x="1285" y="57"/>
                </a:cubicBezTo>
                <a:cubicBezTo>
                  <a:pt x="1285" y="58"/>
                  <a:pt x="1287" y="58"/>
                  <a:pt x="1289" y="58"/>
                </a:cubicBezTo>
                <a:cubicBezTo>
                  <a:pt x="1291" y="59"/>
                  <a:pt x="1293" y="59"/>
                  <a:pt x="1295" y="59"/>
                </a:cubicBezTo>
                <a:cubicBezTo>
                  <a:pt x="1299" y="59"/>
                  <a:pt x="1303" y="58"/>
                  <a:pt x="1305" y="56"/>
                </a:cubicBezTo>
                <a:cubicBezTo>
                  <a:pt x="1308" y="54"/>
                  <a:pt x="1309" y="52"/>
                  <a:pt x="1309" y="48"/>
                </a:cubicBezTo>
                <a:cubicBezTo>
                  <a:pt x="1309" y="46"/>
                  <a:pt x="1309" y="45"/>
                  <a:pt x="1308" y="43"/>
                </a:cubicBezTo>
                <a:cubicBezTo>
                  <a:pt x="1307" y="42"/>
                  <a:pt x="1306" y="41"/>
                  <a:pt x="1305" y="40"/>
                </a:cubicBezTo>
                <a:cubicBezTo>
                  <a:pt x="1304" y="39"/>
                  <a:pt x="1303" y="38"/>
                  <a:pt x="1301" y="36"/>
                </a:cubicBezTo>
                <a:cubicBezTo>
                  <a:pt x="1299" y="35"/>
                  <a:pt x="1298" y="34"/>
                  <a:pt x="1297" y="32"/>
                </a:cubicBezTo>
                <a:cubicBezTo>
                  <a:pt x="1296" y="31"/>
                  <a:pt x="1295" y="30"/>
                  <a:pt x="1295" y="28"/>
                </a:cubicBezTo>
                <a:cubicBezTo>
                  <a:pt x="1295" y="26"/>
                  <a:pt x="1296" y="25"/>
                  <a:pt x="1297" y="24"/>
                </a:cubicBezTo>
                <a:cubicBezTo>
                  <a:pt x="1299" y="23"/>
                  <a:pt x="1300" y="23"/>
                  <a:pt x="1303" y="23"/>
                </a:cubicBezTo>
                <a:cubicBezTo>
                  <a:pt x="1304" y="23"/>
                  <a:pt x="1306" y="23"/>
                  <a:pt x="1307" y="24"/>
                </a:cubicBezTo>
                <a:cubicBezTo>
                  <a:pt x="1309" y="24"/>
                  <a:pt x="1310" y="25"/>
                  <a:pt x="1310" y="25"/>
                </a:cubicBezTo>
                <a:close/>
                <a:moveTo>
                  <a:pt x="1047" y="110"/>
                </a:moveTo>
                <a:cubicBezTo>
                  <a:pt x="1052" y="111"/>
                  <a:pt x="1052" y="111"/>
                  <a:pt x="1052" y="111"/>
                </a:cubicBezTo>
                <a:cubicBezTo>
                  <a:pt x="1046" y="156"/>
                  <a:pt x="1046" y="156"/>
                  <a:pt x="1046" y="156"/>
                </a:cubicBezTo>
                <a:cubicBezTo>
                  <a:pt x="1041" y="157"/>
                  <a:pt x="1041" y="157"/>
                  <a:pt x="1041" y="157"/>
                </a:cubicBezTo>
                <a:cubicBezTo>
                  <a:pt x="1041" y="159"/>
                  <a:pt x="1041" y="159"/>
                  <a:pt x="1041" y="159"/>
                </a:cubicBezTo>
                <a:cubicBezTo>
                  <a:pt x="1078" y="159"/>
                  <a:pt x="1078" y="159"/>
                  <a:pt x="1078" y="159"/>
                </a:cubicBezTo>
                <a:cubicBezTo>
                  <a:pt x="1081" y="147"/>
                  <a:pt x="1081" y="147"/>
                  <a:pt x="1081" y="147"/>
                </a:cubicBezTo>
                <a:cubicBezTo>
                  <a:pt x="1077" y="146"/>
                  <a:pt x="1077" y="146"/>
                  <a:pt x="1077" y="146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53" y="156"/>
                  <a:pt x="1053" y="156"/>
                  <a:pt x="1053" y="156"/>
                </a:cubicBezTo>
                <a:cubicBezTo>
                  <a:pt x="1056" y="134"/>
                  <a:pt x="1056" y="134"/>
                  <a:pt x="1056" y="134"/>
                </a:cubicBezTo>
                <a:cubicBezTo>
                  <a:pt x="1072" y="135"/>
                  <a:pt x="1072" y="135"/>
                  <a:pt x="1072" y="135"/>
                </a:cubicBezTo>
                <a:cubicBezTo>
                  <a:pt x="1073" y="130"/>
                  <a:pt x="1073" y="130"/>
                  <a:pt x="1073" y="130"/>
                </a:cubicBezTo>
                <a:cubicBezTo>
                  <a:pt x="1057" y="130"/>
                  <a:pt x="1057" y="130"/>
                  <a:pt x="1057" y="130"/>
                </a:cubicBezTo>
                <a:cubicBezTo>
                  <a:pt x="1059" y="110"/>
                  <a:pt x="1059" y="110"/>
                  <a:pt x="1059" y="110"/>
                </a:cubicBezTo>
                <a:cubicBezTo>
                  <a:pt x="1075" y="111"/>
                  <a:pt x="1075" y="111"/>
                  <a:pt x="1075" y="111"/>
                </a:cubicBezTo>
                <a:cubicBezTo>
                  <a:pt x="1076" y="118"/>
                  <a:pt x="1076" y="118"/>
                  <a:pt x="1076" y="118"/>
                </a:cubicBezTo>
                <a:cubicBezTo>
                  <a:pt x="1080" y="118"/>
                  <a:pt x="1080" y="118"/>
                  <a:pt x="1080" y="118"/>
                </a:cubicBezTo>
                <a:cubicBezTo>
                  <a:pt x="1081" y="107"/>
                  <a:pt x="1081" y="107"/>
                  <a:pt x="1081" y="107"/>
                </a:cubicBezTo>
                <a:cubicBezTo>
                  <a:pt x="1048" y="107"/>
                  <a:pt x="1048" y="107"/>
                  <a:pt x="1048" y="107"/>
                </a:cubicBezTo>
                <a:lnTo>
                  <a:pt x="1047" y="110"/>
                </a:lnTo>
                <a:close/>
                <a:moveTo>
                  <a:pt x="1100" y="129"/>
                </a:moveTo>
                <a:cubicBezTo>
                  <a:pt x="1100" y="120"/>
                  <a:pt x="1100" y="120"/>
                  <a:pt x="1100" y="120"/>
                </a:cubicBezTo>
                <a:cubicBezTo>
                  <a:pt x="1099" y="119"/>
                  <a:pt x="1099" y="119"/>
                  <a:pt x="1099" y="119"/>
                </a:cubicBezTo>
                <a:cubicBezTo>
                  <a:pt x="1090" y="121"/>
                  <a:pt x="1090" y="121"/>
                  <a:pt x="1090" y="121"/>
                </a:cubicBezTo>
                <a:cubicBezTo>
                  <a:pt x="1090" y="124"/>
                  <a:pt x="1090" y="124"/>
                  <a:pt x="1090" y="124"/>
                </a:cubicBezTo>
                <a:cubicBezTo>
                  <a:pt x="1093" y="125"/>
                  <a:pt x="1093" y="125"/>
                  <a:pt x="1093" y="125"/>
                </a:cubicBezTo>
                <a:cubicBezTo>
                  <a:pt x="1089" y="159"/>
                  <a:pt x="1089" y="159"/>
                  <a:pt x="1089" y="159"/>
                </a:cubicBezTo>
                <a:cubicBezTo>
                  <a:pt x="1095" y="159"/>
                  <a:pt x="1095" y="159"/>
                  <a:pt x="1095" y="159"/>
                </a:cubicBezTo>
                <a:cubicBezTo>
                  <a:pt x="1099" y="134"/>
                  <a:pt x="1099" y="134"/>
                  <a:pt x="1099" y="134"/>
                </a:cubicBezTo>
                <a:cubicBezTo>
                  <a:pt x="1101" y="131"/>
                  <a:pt x="1103" y="129"/>
                  <a:pt x="1105" y="127"/>
                </a:cubicBezTo>
                <a:cubicBezTo>
                  <a:pt x="1107" y="125"/>
                  <a:pt x="1109" y="124"/>
                  <a:pt x="1111" y="124"/>
                </a:cubicBezTo>
                <a:cubicBezTo>
                  <a:pt x="1113" y="124"/>
                  <a:pt x="1114" y="125"/>
                  <a:pt x="1114" y="126"/>
                </a:cubicBezTo>
                <a:cubicBezTo>
                  <a:pt x="1115" y="127"/>
                  <a:pt x="1115" y="128"/>
                  <a:pt x="1115" y="130"/>
                </a:cubicBezTo>
                <a:cubicBezTo>
                  <a:pt x="1115" y="132"/>
                  <a:pt x="1115" y="134"/>
                  <a:pt x="1115" y="135"/>
                </a:cubicBezTo>
                <a:cubicBezTo>
                  <a:pt x="1115" y="137"/>
                  <a:pt x="1114" y="140"/>
                  <a:pt x="1114" y="142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7"/>
                  <a:pt x="1113" y="147"/>
                  <a:pt x="1113" y="147"/>
                </a:cubicBezTo>
                <a:cubicBezTo>
                  <a:pt x="1112" y="151"/>
                  <a:pt x="1112" y="154"/>
                  <a:pt x="1112" y="156"/>
                </a:cubicBezTo>
                <a:cubicBezTo>
                  <a:pt x="1112" y="159"/>
                  <a:pt x="1113" y="160"/>
                  <a:pt x="1116" y="160"/>
                </a:cubicBezTo>
                <a:cubicBezTo>
                  <a:pt x="1117" y="160"/>
                  <a:pt x="1119" y="160"/>
                  <a:pt x="1120" y="159"/>
                </a:cubicBezTo>
                <a:cubicBezTo>
                  <a:pt x="1121" y="159"/>
                  <a:pt x="1122" y="158"/>
                  <a:pt x="1123" y="157"/>
                </a:cubicBezTo>
                <a:cubicBezTo>
                  <a:pt x="1123" y="157"/>
                  <a:pt x="1124" y="156"/>
                  <a:pt x="1124" y="156"/>
                </a:cubicBezTo>
                <a:cubicBezTo>
                  <a:pt x="1123" y="154"/>
                  <a:pt x="1123" y="154"/>
                  <a:pt x="1123" y="154"/>
                </a:cubicBezTo>
                <a:cubicBezTo>
                  <a:pt x="1122" y="155"/>
                  <a:pt x="1121" y="156"/>
                  <a:pt x="1120" y="156"/>
                </a:cubicBezTo>
                <a:cubicBezTo>
                  <a:pt x="1119" y="156"/>
                  <a:pt x="1119" y="155"/>
                  <a:pt x="1119" y="154"/>
                </a:cubicBezTo>
                <a:cubicBezTo>
                  <a:pt x="1119" y="152"/>
                  <a:pt x="1119" y="149"/>
                  <a:pt x="1120" y="145"/>
                </a:cubicBezTo>
                <a:cubicBezTo>
                  <a:pt x="1121" y="142"/>
                  <a:pt x="1121" y="142"/>
                  <a:pt x="1121" y="142"/>
                </a:cubicBezTo>
                <a:cubicBezTo>
                  <a:pt x="1121" y="140"/>
                  <a:pt x="1121" y="140"/>
                  <a:pt x="1121" y="140"/>
                </a:cubicBezTo>
                <a:cubicBezTo>
                  <a:pt x="1122" y="135"/>
                  <a:pt x="1122" y="132"/>
                  <a:pt x="1122" y="130"/>
                </a:cubicBezTo>
                <a:cubicBezTo>
                  <a:pt x="1122" y="126"/>
                  <a:pt x="1122" y="123"/>
                  <a:pt x="1120" y="122"/>
                </a:cubicBezTo>
                <a:cubicBezTo>
                  <a:pt x="1119" y="120"/>
                  <a:pt x="1117" y="119"/>
                  <a:pt x="1114" y="119"/>
                </a:cubicBezTo>
                <a:cubicBezTo>
                  <a:pt x="1112" y="119"/>
                  <a:pt x="1109" y="120"/>
                  <a:pt x="1106" y="122"/>
                </a:cubicBezTo>
                <a:cubicBezTo>
                  <a:pt x="1104" y="124"/>
                  <a:pt x="1102" y="126"/>
                  <a:pt x="1100" y="129"/>
                </a:cubicBezTo>
                <a:close/>
                <a:moveTo>
                  <a:pt x="1159" y="162"/>
                </a:moveTo>
                <a:cubicBezTo>
                  <a:pt x="1165" y="119"/>
                  <a:pt x="1165" y="119"/>
                  <a:pt x="1165" y="119"/>
                </a:cubicBezTo>
                <a:cubicBezTo>
                  <a:pt x="1160" y="121"/>
                  <a:pt x="1160" y="121"/>
                  <a:pt x="1160" y="121"/>
                </a:cubicBezTo>
                <a:cubicBezTo>
                  <a:pt x="1159" y="121"/>
                  <a:pt x="1158" y="120"/>
                  <a:pt x="1157" y="120"/>
                </a:cubicBezTo>
                <a:cubicBezTo>
                  <a:pt x="1155" y="120"/>
                  <a:pt x="1154" y="119"/>
                  <a:pt x="1153" y="119"/>
                </a:cubicBezTo>
                <a:cubicBezTo>
                  <a:pt x="1148" y="119"/>
                  <a:pt x="1144" y="121"/>
                  <a:pt x="1141" y="123"/>
                </a:cubicBezTo>
                <a:cubicBezTo>
                  <a:pt x="1137" y="126"/>
                  <a:pt x="1135" y="129"/>
                  <a:pt x="1133" y="133"/>
                </a:cubicBezTo>
                <a:cubicBezTo>
                  <a:pt x="1131" y="137"/>
                  <a:pt x="1130" y="141"/>
                  <a:pt x="1130" y="145"/>
                </a:cubicBezTo>
                <a:cubicBezTo>
                  <a:pt x="1130" y="150"/>
                  <a:pt x="1131" y="153"/>
                  <a:pt x="1133" y="156"/>
                </a:cubicBezTo>
                <a:cubicBezTo>
                  <a:pt x="1135" y="159"/>
                  <a:pt x="1138" y="160"/>
                  <a:pt x="1142" y="160"/>
                </a:cubicBezTo>
                <a:cubicBezTo>
                  <a:pt x="1144" y="160"/>
                  <a:pt x="1146" y="159"/>
                  <a:pt x="1148" y="158"/>
                </a:cubicBezTo>
                <a:cubicBezTo>
                  <a:pt x="1150" y="157"/>
                  <a:pt x="1152" y="156"/>
                  <a:pt x="1153" y="155"/>
                </a:cubicBezTo>
                <a:cubicBezTo>
                  <a:pt x="1151" y="164"/>
                  <a:pt x="1151" y="164"/>
                  <a:pt x="1151" y="164"/>
                </a:cubicBezTo>
                <a:cubicBezTo>
                  <a:pt x="1151" y="167"/>
                  <a:pt x="1150" y="169"/>
                  <a:pt x="1149" y="170"/>
                </a:cubicBezTo>
                <a:cubicBezTo>
                  <a:pt x="1147" y="172"/>
                  <a:pt x="1145" y="172"/>
                  <a:pt x="1142" y="172"/>
                </a:cubicBezTo>
                <a:cubicBezTo>
                  <a:pt x="1140" y="172"/>
                  <a:pt x="1139" y="172"/>
                  <a:pt x="1137" y="171"/>
                </a:cubicBezTo>
                <a:cubicBezTo>
                  <a:pt x="1136" y="171"/>
                  <a:pt x="1134" y="170"/>
                  <a:pt x="1133" y="170"/>
                </a:cubicBezTo>
                <a:cubicBezTo>
                  <a:pt x="1132" y="175"/>
                  <a:pt x="1132" y="175"/>
                  <a:pt x="1132" y="175"/>
                </a:cubicBezTo>
                <a:cubicBezTo>
                  <a:pt x="1132" y="176"/>
                  <a:pt x="1134" y="176"/>
                  <a:pt x="1135" y="176"/>
                </a:cubicBezTo>
                <a:cubicBezTo>
                  <a:pt x="1137" y="177"/>
                  <a:pt x="1138" y="177"/>
                  <a:pt x="1140" y="177"/>
                </a:cubicBezTo>
                <a:cubicBezTo>
                  <a:pt x="1142" y="177"/>
                  <a:pt x="1145" y="176"/>
                  <a:pt x="1148" y="175"/>
                </a:cubicBezTo>
                <a:cubicBezTo>
                  <a:pt x="1150" y="174"/>
                  <a:pt x="1153" y="173"/>
                  <a:pt x="1155" y="170"/>
                </a:cubicBezTo>
                <a:cubicBezTo>
                  <a:pt x="1157" y="168"/>
                  <a:pt x="1158" y="165"/>
                  <a:pt x="1159" y="162"/>
                </a:cubicBezTo>
                <a:close/>
                <a:moveTo>
                  <a:pt x="1157" y="125"/>
                </a:moveTo>
                <a:cubicBezTo>
                  <a:pt x="1154" y="150"/>
                  <a:pt x="1154" y="150"/>
                  <a:pt x="1154" y="150"/>
                </a:cubicBezTo>
                <a:cubicBezTo>
                  <a:pt x="1152" y="151"/>
                  <a:pt x="1151" y="153"/>
                  <a:pt x="1149" y="154"/>
                </a:cubicBezTo>
                <a:cubicBezTo>
                  <a:pt x="1148" y="155"/>
                  <a:pt x="1146" y="155"/>
                  <a:pt x="1144" y="155"/>
                </a:cubicBezTo>
                <a:cubicBezTo>
                  <a:pt x="1142" y="155"/>
                  <a:pt x="1140" y="155"/>
                  <a:pt x="1139" y="153"/>
                </a:cubicBezTo>
                <a:cubicBezTo>
                  <a:pt x="1138" y="151"/>
                  <a:pt x="1138" y="148"/>
                  <a:pt x="1138" y="145"/>
                </a:cubicBezTo>
                <a:cubicBezTo>
                  <a:pt x="1138" y="142"/>
                  <a:pt x="1138" y="138"/>
                  <a:pt x="1139" y="135"/>
                </a:cubicBezTo>
                <a:cubicBezTo>
                  <a:pt x="1140" y="132"/>
                  <a:pt x="1142" y="129"/>
                  <a:pt x="1144" y="127"/>
                </a:cubicBezTo>
                <a:cubicBezTo>
                  <a:pt x="1146" y="124"/>
                  <a:pt x="1149" y="123"/>
                  <a:pt x="1152" y="123"/>
                </a:cubicBezTo>
                <a:cubicBezTo>
                  <a:pt x="1154" y="123"/>
                  <a:pt x="1156" y="124"/>
                  <a:pt x="1157" y="125"/>
                </a:cubicBezTo>
                <a:close/>
                <a:moveTo>
                  <a:pt x="1181" y="153"/>
                </a:moveTo>
                <a:cubicBezTo>
                  <a:pt x="1185" y="120"/>
                  <a:pt x="1185" y="120"/>
                  <a:pt x="1185" y="120"/>
                </a:cubicBezTo>
                <a:cubicBezTo>
                  <a:pt x="1184" y="119"/>
                  <a:pt x="1184" y="119"/>
                  <a:pt x="1184" y="119"/>
                </a:cubicBezTo>
                <a:cubicBezTo>
                  <a:pt x="1174" y="121"/>
                  <a:pt x="1174" y="121"/>
                  <a:pt x="1174" y="121"/>
                </a:cubicBezTo>
                <a:cubicBezTo>
                  <a:pt x="1173" y="123"/>
                  <a:pt x="1173" y="123"/>
                  <a:pt x="1173" y="123"/>
                </a:cubicBezTo>
                <a:cubicBezTo>
                  <a:pt x="1178" y="125"/>
                  <a:pt x="1178" y="125"/>
                  <a:pt x="1178" y="125"/>
                </a:cubicBezTo>
                <a:cubicBezTo>
                  <a:pt x="1177" y="132"/>
                  <a:pt x="1176" y="138"/>
                  <a:pt x="1175" y="142"/>
                </a:cubicBezTo>
                <a:cubicBezTo>
                  <a:pt x="1174" y="150"/>
                  <a:pt x="1174" y="154"/>
                  <a:pt x="1173" y="156"/>
                </a:cubicBezTo>
                <a:cubicBezTo>
                  <a:pt x="1173" y="157"/>
                  <a:pt x="1174" y="158"/>
                  <a:pt x="1174" y="159"/>
                </a:cubicBezTo>
                <a:cubicBezTo>
                  <a:pt x="1175" y="160"/>
                  <a:pt x="1176" y="160"/>
                  <a:pt x="1178" y="160"/>
                </a:cubicBezTo>
                <a:cubicBezTo>
                  <a:pt x="1180" y="160"/>
                  <a:pt x="1182" y="159"/>
                  <a:pt x="1183" y="158"/>
                </a:cubicBezTo>
                <a:cubicBezTo>
                  <a:pt x="1184" y="157"/>
                  <a:pt x="1185" y="156"/>
                  <a:pt x="1186" y="155"/>
                </a:cubicBezTo>
                <a:cubicBezTo>
                  <a:pt x="1185" y="154"/>
                  <a:pt x="1185" y="154"/>
                  <a:pt x="1185" y="154"/>
                </a:cubicBezTo>
                <a:cubicBezTo>
                  <a:pt x="1184" y="154"/>
                  <a:pt x="1184" y="155"/>
                  <a:pt x="1183" y="155"/>
                </a:cubicBezTo>
                <a:cubicBezTo>
                  <a:pt x="1183" y="156"/>
                  <a:pt x="1182" y="156"/>
                  <a:pt x="1182" y="156"/>
                </a:cubicBezTo>
                <a:cubicBezTo>
                  <a:pt x="1181" y="156"/>
                  <a:pt x="1181" y="156"/>
                  <a:pt x="1181" y="155"/>
                </a:cubicBezTo>
                <a:cubicBezTo>
                  <a:pt x="1181" y="155"/>
                  <a:pt x="1180" y="155"/>
                  <a:pt x="1180" y="154"/>
                </a:cubicBezTo>
                <a:lnTo>
                  <a:pt x="1181" y="153"/>
                </a:lnTo>
                <a:close/>
                <a:moveTo>
                  <a:pt x="1183" y="112"/>
                </a:moveTo>
                <a:cubicBezTo>
                  <a:pt x="1184" y="112"/>
                  <a:pt x="1185" y="111"/>
                  <a:pt x="1186" y="110"/>
                </a:cubicBezTo>
                <a:cubicBezTo>
                  <a:pt x="1187" y="109"/>
                  <a:pt x="1188" y="108"/>
                  <a:pt x="1188" y="107"/>
                </a:cubicBezTo>
                <a:cubicBezTo>
                  <a:pt x="1188" y="106"/>
                  <a:pt x="1187" y="105"/>
                  <a:pt x="1187" y="104"/>
                </a:cubicBezTo>
                <a:cubicBezTo>
                  <a:pt x="1186" y="103"/>
                  <a:pt x="1185" y="103"/>
                  <a:pt x="1184" y="103"/>
                </a:cubicBezTo>
                <a:cubicBezTo>
                  <a:pt x="1182" y="103"/>
                  <a:pt x="1181" y="103"/>
                  <a:pt x="1180" y="104"/>
                </a:cubicBezTo>
                <a:cubicBezTo>
                  <a:pt x="1180" y="105"/>
                  <a:pt x="1179" y="107"/>
                  <a:pt x="1179" y="108"/>
                </a:cubicBezTo>
                <a:cubicBezTo>
                  <a:pt x="1179" y="109"/>
                  <a:pt x="1179" y="110"/>
                  <a:pt x="1180" y="111"/>
                </a:cubicBezTo>
                <a:cubicBezTo>
                  <a:pt x="1181" y="111"/>
                  <a:pt x="1182" y="112"/>
                  <a:pt x="1183" y="112"/>
                </a:cubicBezTo>
                <a:close/>
                <a:moveTo>
                  <a:pt x="1207" y="129"/>
                </a:moveTo>
                <a:cubicBezTo>
                  <a:pt x="1208" y="120"/>
                  <a:pt x="1208" y="120"/>
                  <a:pt x="1208" y="120"/>
                </a:cubicBezTo>
                <a:cubicBezTo>
                  <a:pt x="1207" y="119"/>
                  <a:pt x="1207" y="119"/>
                  <a:pt x="1207" y="119"/>
                </a:cubicBezTo>
                <a:cubicBezTo>
                  <a:pt x="1198" y="121"/>
                  <a:pt x="1198" y="121"/>
                  <a:pt x="1198" y="121"/>
                </a:cubicBezTo>
                <a:cubicBezTo>
                  <a:pt x="1198" y="124"/>
                  <a:pt x="1198" y="124"/>
                  <a:pt x="1198" y="124"/>
                </a:cubicBezTo>
                <a:cubicBezTo>
                  <a:pt x="1201" y="125"/>
                  <a:pt x="1201" y="125"/>
                  <a:pt x="1201" y="125"/>
                </a:cubicBezTo>
                <a:cubicBezTo>
                  <a:pt x="1196" y="159"/>
                  <a:pt x="1196" y="159"/>
                  <a:pt x="1196" y="159"/>
                </a:cubicBezTo>
                <a:cubicBezTo>
                  <a:pt x="1203" y="159"/>
                  <a:pt x="1203" y="159"/>
                  <a:pt x="1203" y="159"/>
                </a:cubicBezTo>
                <a:cubicBezTo>
                  <a:pt x="1207" y="134"/>
                  <a:pt x="1207" y="134"/>
                  <a:pt x="1207" y="134"/>
                </a:cubicBezTo>
                <a:cubicBezTo>
                  <a:pt x="1208" y="131"/>
                  <a:pt x="1210" y="129"/>
                  <a:pt x="1213" y="127"/>
                </a:cubicBezTo>
                <a:cubicBezTo>
                  <a:pt x="1215" y="125"/>
                  <a:pt x="1217" y="124"/>
                  <a:pt x="1219" y="124"/>
                </a:cubicBezTo>
                <a:cubicBezTo>
                  <a:pt x="1220" y="124"/>
                  <a:pt x="1221" y="125"/>
                  <a:pt x="1222" y="126"/>
                </a:cubicBezTo>
                <a:cubicBezTo>
                  <a:pt x="1223" y="127"/>
                  <a:pt x="1223" y="128"/>
                  <a:pt x="1223" y="130"/>
                </a:cubicBezTo>
                <a:cubicBezTo>
                  <a:pt x="1223" y="132"/>
                  <a:pt x="1223" y="134"/>
                  <a:pt x="1223" y="135"/>
                </a:cubicBezTo>
                <a:cubicBezTo>
                  <a:pt x="1222" y="137"/>
                  <a:pt x="1222" y="140"/>
                  <a:pt x="1222" y="142"/>
                </a:cubicBezTo>
                <a:cubicBezTo>
                  <a:pt x="1221" y="144"/>
                  <a:pt x="1221" y="144"/>
                  <a:pt x="1221" y="144"/>
                </a:cubicBezTo>
                <a:cubicBezTo>
                  <a:pt x="1221" y="147"/>
                  <a:pt x="1221" y="147"/>
                  <a:pt x="1221" y="147"/>
                </a:cubicBezTo>
                <a:cubicBezTo>
                  <a:pt x="1220" y="151"/>
                  <a:pt x="1219" y="154"/>
                  <a:pt x="1219" y="156"/>
                </a:cubicBezTo>
                <a:cubicBezTo>
                  <a:pt x="1219" y="159"/>
                  <a:pt x="1221" y="160"/>
                  <a:pt x="1224" y="160"/>
                </a:cubicBezTo>
                <a:cubicBezTo>
                  <a:pt x="1225" y="160"/>
                  <a:pt x="1226" y="160"/>
                  <a:pt x="1227" y="159"/>
                </a:cubicBezTo>
                <a:cubicBezTo>
                  <a:pt x="1228" y="159"/>
                  <a:pt x="1229" y="158"/>
                  <a:pt x="1230" y="157"/>
                </a:cubicBezTo>
                <a:cubicBezTo>
                  <a:pt x="1231" y="157"/>
                  <a:pt x="1231" y="156"/>
                  <a:pt x="1232" y="156"/>
                </a:cubicBezTo>
                <a:cubicBezTo>
                  <a:pt x="1231" y="154"/>
                  <a:pt x="1231" y="154"/>
                  <a:pt x="1231" y="154"/>
                </a:cubicBezTo>
                <a:cubicBezTo>
                  <a:pt x="1229" y="155"/>
                  <a:pt x="1228" y="156"/>
                  <a:pt x="1227" y="156"/>
                </a:cubicBezTo>
                <a:cubicBezTo>
                  <a:pt x="1227" y="156"/>
                  <a:pt x="1227" y="155"/>
                  <a:pt x="1227" y="154"/>
                </a:cubicBezTo>
                <a:cubicBezTo>
                  <a:pt x="1227" y="152"/>
                  <a:pt x="1227" y="149"/>
                  <a:pt x="1228" y="145"/>
                </a:cubicBezTo>
                <a:cubicBezTo>
                  <a:pt x="1228" y="142"/>
                  <a:pt x="1228" y="142"/>
                  <a:pt x="1228" y="142"/>
                </a:cubicBezTo>
                <a:cubicBezTo>
                  <a:pt x="1229" y="140"/>
                  <a:pt x="1229" y="140"/>
                  <a:pt x="1229" y="140"/>
                </a:cubicBezTo>
                <a:cubicBezTo>
                  <a:pt x="1230" y="135"/>
                  <a:pt x="1230" y="132"/>
                  <a:pt x="1230" y="130"/>
                </a:cubicBezTo>
                <a:cubicBezTo>
                  <a:pt x="1230" y="126"/>
                  <a:pt x="1229" y="123"/>
                  <a:pt x="1228" y="122"/>
                </a:cubicBezTo>
                <a:cubicBezTo>
                  <a:pt x="1227" y="120"/>
                  <a:pt x="1225" y="119"/>
                  <a:pt x="1222" y="119"/>
                </a:cubicBezTo>
                <a:cubicBezTo>
                  <a:pt x="1219" y="119"/>
                  <a:pt x="1217" y="120"/>
                  <a:pt x="1214" y="122"/>
                </a:cubicBezTo>
                <a:cubicBezTo>
                  <a:pt x="1211" y="124"/>
                  <a:pt x="1209" y="126"/>
                  <a:pt x="1207" y="129"/>
                </a:cubicBezTo>
                <a:close/>
                <a:moveTo>
                  <a:pt x="1267" y="153"/>
                </a:moveTo>
                <a:cubicBezTo>
                  <a:pt x="1266" y="150"/>
                  <a:pt x="1266" y="150"/>
                  <a:pt x="1266" y="150"/>
                </a:cubicBezTo>
                <a:cubicBezTo>
                  <a:pt x="1264" y="152"/>
                  <a:pt x="1262" y="153"/>
                  <a:pt x="1260" y="154"/>
                </a:cubicBezTo>
                <a:cubicBezTo>
                  <a:pt x="1258" y="155"/>
                  <a:pt x="1256" y="156"/>
                  <a:pt x="1254" y="156"/>
                </a:cubicBezTo>
                <a:cubicBezTo>
                  <a:pt x="1251" y="156"/>
                  <a:pt x="1249" y="154"/>
                  <a:pt x="1248" y="152"/>
                </a:cubicBezTo>
                <a:cubicBezTo>
                  <a:pt x="1246" y="150"/>
                  <a:pt x="1246" y="147"/>
                  <a:pt x="1246" y="143"/>
                </a:cubicBezTo>
                <a:cubicBezTo>
                  <a:pt x="1249" y="143"/>
                  <a:pt x="1252" y="143"/>
                  <a:pt x="1256" y="142"/>
                </a:cubicBezTo>
                <a:cubicBezTo>
                  <a:pt x="1259" y="140"/>
                  <a:pt x="1263" y="139"/>
                  <a:pt x="1265" y="136"/>
                </a:cubicBezTo>
                <a:cubicBezTo>
                  <a:pt x="1268" y="134"/>
                  <a:pt x="1269" y="131"/>
                  <a:pt x="1269" y="128"/>
                </a:cubicBezTo>
                <a:cubicBezTo>
                  <a:pt x="1269" y="125"/>
                  <a:pt x="1268" y="123"/>
                  <a:pt x="1267" y="122"/>
                </a:cubicBezTo>
                <a:cubicBezTo>
                  <a:pt x="1265" y="120"/>
                  <a:pt x="1263" y="119"/>
                  <a:pt x="1259" y="119"/>
                </a:cubicBezTo>
                <a:cubicBezTo>
                  <a:pt x="1255" y="119"/>
                  <a:pt x="1252" y="121"/>
                  <a:pt x="1249" y="123"/>
                </a:cubicBezTo>
                <a:cubicBezTo>
                  <a:pt x="1246" y="125"/>
                  <a:pt x="1243" y="128"/>
                  <a:pt x="1241" y="132"/>
                </a:cubicBezTo>
                <a:cubicBezTo>
                  <a:pt x="1240" y="136"/>
                  <a:pt x="1239" y="140"/>
                  <a:pt x="1239" y="145"/>
                </a:cubicBezTo>
                <a:cubicBezTo>
                  <a:pt x="1239" y="147"/>
                  <a:pt x="1239" y="150"/>
                  <a:pt x="1240" y="152"/>
                </a:cubicBezTo>
                <a:cubicBezTo>
                  <a:pt x="1241" y="155"/>
                  <a:pt x="1243" y="156"/>
                  <a:pt x="1245" y="158"/>
                </a:cubicBezTo>
                <a:cubicBezTo>
                  <a:pt x="1247" y="159"/>
                  <a:pt x="1249" y="160"/>
                  <a:pt x="1253" y="160"/>
                </a:cubicBezTo>
                <a:cubicBezTo>
                  <a:pt x="1256" y="160"/>
                  <a:pt x="1259" y="159"/>
                  <a:pt x="1261" y="158"/>
                </a:cubicBezTo>
                <a:cubicBezTo>
                  <a:pt x="1264" y="156"/>
                  <a:pt x="1266" y="154"/>
                  <a:pt x="1267" y="153"/>
                </a:cubicBezTo>
                <a:close/>
                <a:moveTo>
                  <a:pt x="1258" y="123"/>
                </a:moveTo>
                <a:cubicBezTo>
                  <a:pt x="1259" y="123"/>
                  <a:pt x="1260" y="124"/>
                  <a:pt x="1261" y="125"/>
                </a:cubicBezTo>
                <a:cubicBezTo>
                  <a:pt x="1262" y="125"/>
                  <a:pt x="1263" y="127"/>
                  <a:pt x="1263" y="129"/>
                </a:cubicBezTo>
                <a:cubicBezTo>
                  <a:pt x="1263" y="131"/>
                  <a:pt x="1262" y="133"/>
                  <a:pt x="1260" y="135"/>
                </a:cubicBezTo>
                <a:cubicBezTo>
                  <a:pt x="1258" y="136"/>
                  <a:pt x="1256" y="138"/>
                  <a:pt x="1253" y="139"/>
                </a:cubicBezTo>
                <a:cubicBezTo>
                  <a:pt x="1251" y="139"/>
                  <a:pt x="1248" y="140"/>
                  <a:pt x="1246" y="140"/>
                </a:cubicBezTo>
                <a:cubicBezTo>
                  <a:pt x="1246" y="138"/>
                  <a:pt x="1247" y="135"/>
                  <a:pt x="1248" y="132"/>
                </a:cubicBezTo>
                <a:cubicBezTo>
                  <a:pt x="1249" y="130"/>
                  <a:pt x="1250" y="127"/>
                  <a:pt x="1252" y="126"/>
                </a:cubicBezTo>
                <a:cubicBezTo>
                  <a:pt x="1254" y="124"/>
                  <a:pt x="1255" y="123"/>
                  <a:pt x="1258" y="123"/>
                </a:cubicBezTo>
                <a:close/>
                <a:moveTo>
                  <a:pt x="1303" y="153"/>
                </a:moveTo>
                <a:cubicBezTo>
                  <a:pt x="1302" y="150"/>
                  <a:pt x="1302" y="150"/>
                  <a:pt x="1302" y="150"/>
                </a:cubicBezTo>
                <a:cubicBezTo>
                  <a:pt x="1300" y="152"/>
                  <a:pt x="1298" y="153"/>
                  <a:pt x="1296" y="154"/>
                </a:cubicBezTo>
                <a:cubicBezTo>
                  <a:pt x="1294" y="155"/>
                  <a:pt x="1292" y="156"/>
                  <a:pt x="1290" y="156"/>
                </a:cubicBezTo>
                <a:cubicBezTo>
                  <a:pt x="1287" y="156"/>
                  <a:pt x="1285" y="154"/>
                  <a:pt x="1284" y="152"/>
                </a:cubicBezTo>
                <a:cubicBezTo>
                  <a:pt x="1282" y="150"/>
                  <a:pt x="1282" y="147"/>
                  <a:pt x="1282" y="143"/>
                </a:cubicBezTo>
                <a:cubicBezTo>
                  <a:pt x="1285" y="143"/>
                  <a:pt x="1288" y="143"/>
                  <a:pt x="1292" y="142"/>
                </a:cubicBezTo>
                <a:cubicBezTo>
                  <a:pt x="1295" y="140"/>
                  <a:pt x="1299" y="139"/>
                  <a:pt x="1301" y="136"/>
                </a:cubicBezTo>
                <a:cubicBezTo>
                  <a:pt x="1304" y="134"/>
                  <a:pt x="1305" y="131"/>
                  <a:pt x="1305" y="128"/>
                </a:cubicBezTo>
                <a:cubicBezTo>
                  <a:pt x="1305" y="125"/>
                  <a:pt x="1304" y="123"/>
                  <a:pt x="1303" y="122"/>
                </a:cubicBezTo>
                <a:cubicBezTo>
                  <a:pt x="1301" y="120"/>
                  <a:pt x="1299" y="119"/>
                  <a:pt x="1295" y="119"/>
                </a:cubicBezTo>
                <a:cubicBezTo>
                  <a:pt x="1291" y="119"/>
                  <a:pt x="1288" y="121"/>
                  <a:pt x="1285" y="123"/>
                </a:cubicBezTo>
                <a:cubicBezTo>
                  <a:pt x="1282" y="125"/>
                  <a:pt x="1279" y="128"/>
                  <a:pt x="1277" y="132"/>
                </a:cubicBezTo>
                <a:cubicBezTo>
                  <a:pt x="1275" y="136"/>
                  <a:pt x="1275" y="140"/>
                  <a:pt x="1275" y="145"/>
                </a:cubicBezTo>
                <a:cubicBezTo>
                  <a:pt x="1275" y="147"/>
                  <a:pt x="1275" y="150"/>
                  <a:pt x="1276" y="152"/>
                </a:cubicBezTo>
                <a:cubicBezTo>
                  <a:pt x="1277" y="155"/>
                  <a:pt x="1279" y="156"/>
                  <a:pt x="1281" y="158"/>
                </a:cubicBezTo>
                <a:cubicBezTo>
                  <a:pt x="1283" y="159"/>
                  <a:pt x="1285" y="160"/>
                  <a:pt x="1288" y="160"/>
                </a:cubicBezTo>
                <a:cubicBezTo>
                  <a:pt x="1292" y="160"/>
                  <a:pt x="1295" y="159"/>
                  <a:pt x="1297" y="158"/>
                </a:cubicBezTo>
                <a:cubicBezTo>
                  <a:pt x="1300" y="156"/>
                  <a:pt x="1302" y="154"/>
                  <a:pt x="1303" y="153"/>
                </a:cubicBezTo>
                <a:close/>
                <a:moveTo>
                  <a:pt x="1294" y="123"/>
                </a:moveTo>
                <a:cubicBezTo>
                  <a:pt x="1295" y="123"/>
                  <a:pt x="1296" y="124"/>
                  <a:pt x="1297" y="125"/>
                </a:cubicBezTo>
                <a:cubicBezTo>
                  <a:pt x="1298" y="125"/>
                  <a:pt x="1298" y="127"/>
                  <a:pt x="1298" y="129"/>
                </a:cubicBezTo>
                <a:cubicBezTo>
                  <a:pt x="1298" y="131"/>
                  <a:pt x="1298" y="133"/>
                  <a:pt x="1296" y="135"/>
                </a:cubicBezTo>
                <a:cubicBezTo>
                  <a:pt x="1294" y="136"/>
                  <a:pt x="1292" y="138"/>
                  <a:pt x="1289" y="139"/>
                </a:cubicBezTo>
                <a:cubicBezTo>
                  <a:pt x="1287" y="139"/>
                  <a:pt x="1284" y="140"/>
                  <a:pt x="1282" y="140"/>
                </a:cubicBezTo>
                <a:cubicBezTo>
                  <a:pt x="1282" y="138"/>
                  <a:pt x="1283" y="135"/>
                  <a:pt x="1284" y="132"/>
                </a:cubicBezTo>
                <a:cubicBezTo>
                  <a:pt x="1285" y="130"/>
                  <a:pt x="1286" y="127"/>
                  <a:pt x="1288" y="126"/>
                </a:cubicBezTo>
                <a:cubicBezTo>
                  <a:pt x="1289" y="124"/>
                  <a:pt x="1291" y="123"/>
                  <a:pt x="1294" y="123"/>
                </a:cubicBezTo>
                <a:close/>
                <a:moveTo>
                  <a:pt x="1322" y="129"/>
                </a:moveTo>
                <a:cubicBezTo>
                  <a:pt x="1323" y="127"/>
                  <a:pt x="1323" y="127"/>
                  <a:pt x="1323" y="127"/>
                </a:cubicBezTo>
                <a:cubicBezTo>
                  <a:pt x="1323" y="120"/>
                  <a:pt x="1323" y="120"/>
                  <a:pt x="1323" y="120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14" y="121"/>
                  <a:pt x="1314" y="121"/>
                  <a:pt x="1314" y="121"/>
                </a:cubicBezTo>
                <a:cubicBezTo>
                  <a:pt x="1313" y="124"/>
                  <a:pt x="1313" y="124"/>
                  <a:pt x="1313" y="124"/>
                </a:cubicBezTo>
                <a:cubicBezTo>
                  <a:pt x="1317" y="125"/>
                  <a:pt x="1317" y="125"/>
                  <a:pt x="1317" y="125"/>
                </a:cubicBezTo>
                <a:cubicBezTo>
                  <a:pt x="1312" y="159"/>
                  <a:pt x="1312" y="159"/>
                  <a:pt x="1312" y="159"/>
                </a:cubicBezTo>
                <a:cubicBezTo>
                  <a:pt x="1319" y="159"/>
                  <a:pt x="1319" y="159"/>
                  <a:pt x="1319" y="159"/>
                </a:cubicBezTo>
                <a:cubicBezTo>
                  <a:pt x="1322" y="134"/>
                  <a:pt x="1322" y="134"/>
                  <a:pt x="1322" y="134"/>
                </a:cubicBezTo>
                <a:cubicBezTo>
                  <a:pt x="1323" y="132"/>
                  <a:pt x="1325" y="130"/>
                  <a:pt x="1327" y="129"/>
                </a:cubicBezTo>
                <a:cubicBezTo>
                  <a:pt x="1329" y="127"/>
                  <a:pt x="1331" y="127"/>
                  <a:pt x="1333" y="127"/>
                </a:cubicBezTo>
                <a:cubicBezTo>
                  <a:pt x="1334" y="127"/>
                  <a:pt x="1335" y="127"/>
                  <a:pt x="1336" y="127"/>
                </a:cubicBezTo>
                <a:cubicBezTo>
                  <a:pt x="1338" y="120"/>
                  <a:pt x="1338" y="120"/>
                  <a:pt x="1338" y="120"/>
                </a:cubicBezTo>
                <a:cubicBezTo>
                  <a:pt x="1337" y="120"/>
                  <a:pt x="1336" y="119"/>
                  <a:pt x="1335" y="119"/>
                </a:cubicBezTo>
                <a:cubicBezTo>
                  <a:pt x="1333" y="119"/>
                  <a:pt x="1331" y="120"/>
                  <a:pt x="1330" y="121"/>
                </a:cubicBezTo>
                <a:cubicBezTo>
                  <a:pt x="1328" y="122"/>
                  <a:pt x="1326" y="123"/>
                  <a:pt x="1325" y="125"/>
                </a:cubicBezTo>
                <a:cubicBezTo>
                  <a:pt x="1324" y="126"/>
                  <a:pt x="1323" y="128"/>
                  <a:pt x="1322" y="129"/>
                </a:cubicBezTo>
                <a:close/>
                <a:moveTo>
                  <a:pt x="1349" y="153"/>
                </a:moveTo>
                <a:cubicBezTo>
                  <a:pt x="1354" y="120"/>
                  <a:pt x="1354" y="120"/>
                  <a:pt x="1354" y="120"/>
                </a:cubicBezTo>
                <a:cubicBezTo>
                  <a:pt x="1352" y="119"/>
                  <a:pt x="1352" y="119"/>
                  <a:pt x="1352" y="119"/>
                </a:cubicBezTo>
                <a:cubicBezTo>
                  <a:pt x="1342" y="121"/>
                  <a:pt x="1342" y="121"/>
                  <a:pt x="1342" y="121"/>
                </a:cubicBezTo>
                <a:cubicBezTo>
                  <a:pt x="1342" y="123"/>
                  <a:pt x="1342" y="123"/>
                  <a:pt x="1342" y="123"/>
                </a:cubicBezTo>
                <a:cubicBezTo>
                  <a:pt x="1346" y="125"/>
                  <a:pt x="1346" y="125"/>
                  <a:pt x="1346" y="125"/>
                </a:cubicBezTo>
                <a:cubicBezTo>
                  <a:pt x="1345" y="132"/>
                  <a:pt x="1345" y="138"/>
                  <a:pt x="1344" y="142"/>
                </a:cubicBezTo>
                <a:cubicBezTo>
                  <a:pt x="1343" y="150"/>
                  <a:pt x="1342" y="154"/>
                  <a:pt x="1342" y="156"/>
                </a:cubicBezTo>
                <a:cubicBezTo>
                  <a:pt x="1342" y="157"/>
                  <a:pt x="1342" y="158"/>
                  <a:pt x="1343" y="159"/>
                </a:cubicBezTo>
                <a:cubicBezTo>
                  <a:pt x="1344" y="160"/>
                  <a:pt x="1345" y="160"/>
                  <a:pt x="1347" y="160"/>
                </a:cubicBezTo>
                <a:cubicBezTo>
                  <a:pt x="1349" y="160"/>
                  <a:pt x="1350" y="159"/>
                  <a:pt x="1352" y="158"/>
                </a:cubicBezTo>
                <a:cubicBezTo>
                  <a:pt x="1353" y="157"/>
                  <a:pt x="1354" y="156"/>
                  <a:pt x="1355" y="155"/>
                </a:cubicBezTo>
                <a:cubicBezTo>
                  <a:pt x="1354" y="154"/>
                  <a:pt x="1354" y="154"/>
                  <a:pt x="1354" y="154"/>
                </a:cubicBezTo>
                <a:cubicBezTo>
                  <a:pt x="1353" y="154"/>
                  <a:pt x="1352" y="155"/>
                  <a:pt x="1352" y="155"/>
                </a:cubicBezTo>
                <a:cubicBezTo>
                  <a:pt x="1351" y="156"/>
                  <a:pt x="1351" y="156"/>
                  <a:pt x="1350" y="156"/>
                </a:cubicBezTo>
                <a:cubicBezTo>
                  <a:pt x="1350" y="156"/>
                  <a:pt x="1350" y="156"/>
                  <a:pt x="1349" y="155"/>
                </a:cubicBezTo>
                <a:cubicBezTo>
                  <a:pt x="1349" y="155"/>
                  <a:pt x="1349" y="155"/>
                  <a:pt x="1349" y="154"/>
                </a:cubicBezTo>
                <a:lnTo>
                  <a:pt x="1349" y="153"/>
                </a:lnTo>
                <a:close/>
                <a:moveTo>
                  <a:pt x="1351" y="112"/>
                </a:moveTo>
                <a:cubicBezTo>
                  <a:pt x="1353" y="112"/>
                  <a:pt x="1354" y="111"/>
                  <a:pt x="1355" y="110"/>
                </a:cubicBezTo>
                <a:cubicBezTo>
                  <a:pt x="1356" y="109"/>
                  <a:pt x="1356" y="108"/>
                  <a:pt x="1356" y="107"/>
                </a:cubicBezTo>
                <a:cubicBezTo>
                  <a:pt x="1356" y="106"/>
                  <a:pt x="1356" y="105"/>
                  <a:pt x="1355" y="104"/>
                </a:cubicBezTo>
                <a:cubicBezTo>
                  <a:pt x="1354" y="103"/>
                  <a:pt x="1353" y="103"/>
                  <a:pt x="1352" y="103"/>
                </a:cubicBezTo>
                <a:cubicBezTo>
                  <a:pt x="1351" y="103"/>
                  <a:pt x="1350" y="103"/>
                  <a:pt x="1349" y="104"/>
                </a:cubicBezTo>
                <a:cubicBezTo>
                  <a:pt x="1348" y="105"/>
                  <a:pt x="1348" y="107"/>
                  <a:pt x="1348" y="108"/>
                </a:cubicBezTo>
                <a:cubicBezTo>
                  <a:pt x="1348" y="109"/>
                  <a:pt x="1348" y="110"/>
                  <a:pt x="1349" y="111"/>
                </a:cubicBezTo>
                <a:cubicBezTo>
                  <a:pt x="1350" y="111"/>
                  <a:pt x="1350" y="112"/>
                  <a:pt x="1351" y="112"/>
                </a:cubicBezTo>
                <a:close/>
                <a:moveTo>
                  <a:pt x="1374" y="129"/>
                </a:moveTo>
                <a:cubicBezTo>
                  <a:pt x="1375" y="120"/>
                  <a:pt x="1375" y="120"/>
                  <a:pt x="1375" y="120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65" y="121"/>
                  <a:pt x="1365" y="121"/>
                  <a:pt x="1365" y="121"/>
                </a:cubicBezTo>
                <a:cubicBezTo>
                  <a:pt x="1365" y="124"/>
                  <a:pt x="1365" y="124"/>
                  <a:pt x="1365" y="124"/>
                </a:cubicBezTo>
                <a:cubicBezTo>
                  <a:pt x="1368" y="125"/>
                  <a:pt x="1368" y="125"/>
                  <a:pt x="1368" y="125"/>
                </a:cubicBezTo>
                <a:cubicBezTo>
                  <a:pt x="1364" y="159"/>
                  <a:pt x="1364" y="159"/>
                  <a:pt x="1364" y="159"/>
                </a:cubicBezTo>
                <a:cubicBezTo>
                  <a:pt x="1370" y="159"/>
                  <a:pt x="1370" y="159"/>
                  <a:pt x="1370" y="159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5" y="131"/>
                  <a:pt x="1377" y="129"/>
                  <a:pt x="1380" y="127"/>
                </a:cubicBezTo>
                <a:cubicBezTo>
                  <a:pt x="1382" y="125"/>
                  <a:pt x="1384" y="124"/>
                  <a:pt x="1386" y="124"/>
                </a:cubicBezTo>
                <a:cubicBezTo>
                  <a:pt x="1388" y="124"/>
                  <a:pt x="1389" y="125"/>
                  <a:pt x="1389" y="126"/>
                </a:cubicBezTo>
                <a:cubicBezTo>
                  <a:pt x="1390" y="127"/>
                  <a:pt x="1390" y="128"/>
                  <a:pt x="1390" y="130"/>
                </a:cubicBezTo>
                <a:cubicBezTo>
                  <a:pt x="1390" y="132"/>
                  <a:pt x="1390" y="134"/>
                  <a:pt x="1390" y="135"/>
                </a:cubicBezTo>
                <a:cubicBezTo>
                  <a:pt x="1390" y="137"/>
                  <a:pt x="1389" y="140"/>
                  <a:pt x="1389" y="142"/>
                </a:cubicBezTo>
                <a:cubicBezTo>
                  <a:pt x="1388" y="144"/>
                  <a:pt x="1388" y="144"/>
                  <a:pt x="1388" y="144"/>
                </a:cubicBezTo>
                <a:cubicBezTo>
                  <a:pt x="1388" y="147"/>
                  <a:pt x="1388" y="147"/>
                  <a:pt x="1388" y="147"/>
                </a:cubicBezTo>
                <a:cubicBezTo>
                  <a:pt x="1387" y="151"/>
                  <a:pt x="1387" y="154"/>
                  <a:pt x="1387" y="156"/>
                </a:cubicBezTo>
                <a:cubicBezTo>
                  <a:pt x="1387" y="159"/>
                  <a:pt x="1388" y="160"/>
                  <a:pt x="1391" y="160"/>
                </a:cubicBezTo>
                <a:cubicBezTo>
                  <a:pt x="1392" y="160"/>
                  <a:pt x="1394" y="160"/>
                  <a:pt x="1395" y="159"/>
                </a:cubicBezTo>
                <a:cubicBezTo>
                  <a:pt x="1396" y="159"/>
                  <a:pt x="1397" y="158"/>
                  <a:pt x="1397" y="157"/>
                </a:cubicBezTo>
                <a:cubicBezTo>
                  <a:pt x="1398" y="157"/>
                  <a:pt x="1399" y="156"/>
                  <a:pt x="1399" y="156"/>
                </a:cubicBezTo>
                <a:cubicBezTo>
                  <a:pt x="1398" y="154"/>
                  <a:pt x="1398" y="154"/>
                  <a:pt x="1398" y="154"/>
                </a:cubicBezTo>
                <a:cubicBezTo>
                  <a:pt x="1397" y="155"/>
                  <a:pt x="1396" y="156"/>
                  <a:pt x="1395" y="156"/>
                </a:cubicBezTo>
                <a:cubicBezTo>
                  <a:pt x="1394" y="156"/>
                  <a:pt x="1394" y="155"/>
                  <a:pt x="1394" y="154"/>
                </a:cubicBezTo>
                <a:cubicBezTo>
                  <a:pt x="1394" y="152"/>
                  <a:pt x="1394" y="149"/>
                  <a:pt x="1395" y="145"/>
                </a:cubicBezTo>
                <a:cubicBezTo>
                  <a:pt x="1395" y="142"/>
                  <a:pt x="1395" y="142"/>
                  <a:pt x="1395" y="142"/>
                </a:cubicBezTo>
                <a:cubicBezTo>
                  <a:pt x="1396" y="140"/>
                  <a:pt x="1396" y="140"/>
                  <a:pt x="1396" y="140"/>
                </a:cubicBezTo>
                <a:cubicBezTo>
                  <a:pt x="1397" y="135"/>
                  <a:pt x="1397" y="132"/>
                  <a:pt x="1397" y="130"/>
                </a:cubicBezTo>
                <a:cubicBezTo>
                  <a:pt x="1397" y="126"/>
                  <a:pt x="1397" y="123"/>
                  <a:pt x="1395" y="122"/>
                </a:cubicBezTo>
                <a:cubicBezTo>
                  <a:pt x="1394" y="120"/>
                  <a:pt x="1392" y="119"/>
                  <a:pt x="1389" y="119"/>
                </a:cubicBezTo>
                <a:cubicBezTo>
                  <a:pt x="1386" y="119"/>
                  <a:pt x="1384" y="120"/>
                  <a:pt x="1381" y="122"/>
                </a:cubicBezTo>
                <a:cubicBezTo>
                  <a:pt x="1379" y="124"/>
                  <a:pt x="1376" y="126"/>
                  <a:pt x="1374" y="129"/>
                </a:cubicBezTo>
                <a:close/>
                <a:moveTo>
                  <a:pt x="1433" y="162"/>
                </a:moveTo>
                <a:cubicBezTo>
                  <a:pt x="1440" y="119"/>
                  <a:pt x="1440" y="119"/>
                  <a:pt x="1440" y="119"/>
                </a:cubicBezTo>
                <a:cubicBezTo>
                  <a:pt x="1435" y="121"/>
                  <a:pt x="1435" y="121"/>
                  <a:pt x="1435" y="121"/>
                </a:cubicBezTo>
                <a:cubicBezTo>
                  <a:pt x="1434" y="121"/>
                  <a:pt x="1433" y="120"/>
                  <a:pt x="1432" y="120"/>
                </a:cubicBezTo>
                <a:cubicBezTo>
                  <a:pt x="1430" y="120"/>
                  <a:pt x="1429" y="119"/>
                  <a:pt x="1428" y="119"/>
                </a:cubicBezTo>
                <a:cubicBezTo>
                  <a:pt x="1423" y="119"/>
                  <a:pt x="1419" y="121"/>
                  <a:pt x="1416" y="123"/>
                </a:cubicBezTo>
                <a:cubicBezTo>
                  <a:pt x="1412" y="126"/>
                  <a:pt x="1410" y="129"/>
                  <a:pt x="1408" y="133"/>
                </a:cubicBezTo>
                <a:cubicBezTo>
                  <a:pt x="1406" y="137"/>
                  <a:pt x="1405" y="141"/>
                  <a:pt x="1405" y="145"/>
                </a:cubicBezTo>
                <a:cubicBezTo>
                  <a:pt x="1405" y="150"/>
                  <a:pt x="1406" y="153"/>
                  <a:pt x="1408" y="156"/>
                </a:cubicBezTo>
                <a:cubicBezTo>
                  <a:pt x="1410" y="159"/>
                  <a:pt x="1413" y="160"/>
                  <a:pt x="1417" y="160"/>
                </a:cubicBezTo>
                <a:cubicBezTo>
                  <a:pt x="1419" y="160"/>
                  <a:pt x="1421" y="159"/>
                  <a:pt x="1423" y="158"/>
                </a:cubicBezTo>
                <a:cubicBezTo>
                  <a:pt x="1425" y="157"/>
                  <a:pt x="1426" y="156"/>
                  <a:pt x="1428" y="155"/>
                </a:cubicBezTo>
                <a:cubicBezTo>
                  <a:pt x="1426" y="164"/>
                  <a:pt x="1426" y="164"/>
                  <a:pt x="1426" y="164"/>
                </a:cubicBezTo>
                <a:cubicBezTo>
                  <a:pt x="1426" y="167"/>
                  <a:pt x="1425" y="169"/>
                  <a:pt x="1424" y="170"/>
                </a:cubicBezTo>
                <a:cubicBezTo>
                  <a:pt x="1422" y="172"/>
                  <a:pt x="1420" y="172"/>
                  <a:pt x="1417" y="172"/>
                </a:cubicBezTo>
                <a:cubicBezTo>
                  <a:pt x="1415" y="172"/>
                  <a:pt x="1414" y="172"/>
                  <a:pt x="1412" y="171"/>
                </a:cubicBezTo>
                <a:cubicBezTo>
                  <a:pt x="1410" y="171"/>
                  <a:pt x="1409" y="170"/>
                  <a:pt x="1408" y="170"/>
                </a:cubicBezTo>
                <a:cubicBezTo>
                  <a:pt x="1406" y="175"/>
                  <a:pt x="1406" y="175"/>
                  <a:pt x="1406" y="175"/>
                </a:cubicBezTo>
                <a:cubicBezTo>
                  <a:pt x="1407" y="176"/>
                  <a:pt x="1408" y="176"/>
                  <a:pt x="1410" y="176"/>
                </a:cubicBezTo>
                <a:cubicBezTo>
                  <a:pt x="1411" y="177"/>
                  <a:pt x="1413" y="177"/>
                  <a:pt x="1414" y="177"/>
                </a:cubicBezTo>
                <a:cubicBezTo>
                  <a:pt x="1417" y="177"/>
                  <a:pt x="1420" y="176"/>
                  <a:pt x="1423" y="175"/>
                </a:cubicBezTo>
                <a:cubicBezTo>
                  <a:pt x="1425" y="174"/>
                  <a:pt x="1428" y="173"/>
                  <a:pt x="1430" y="170"/>
                </a:cubicBezTo>
                <a:cubicBezTo>
                  <a:pt x="1432" y="168"/>
                  <a:pt x="1433" y="165"/>
                  <a:pt x="1433" y="162"/>
                </a:cubicBezTo>
                <a:close/>
                <a:moveTo>
                  <a:pt x="1432" y="125"/>
                </a:moveTo>
                <a:cubicBezTo>
                  <a:pt x="1428" y="150"/>
                  <a:pt x="1428" y="150"/>
                  <a:pt x="1428" y="150"/>
                </a:cubicBezTo>
                <a:cubicBezTo>
                  <a:pt x="1427" y="151"/>
                  <a:pt x="1426" y="153"/>
                  <a:pt x="1424" y="154"/>
                </a:cubicBezTo>
                <a:cubicBezTo>
                  <a:pt x="1423" y="155"/>
                  <a:pt x="1421" y="155"/>
                  <a:pt x="1419" y="155"/>
                </a:cubicBezTo>
                <a:cubicBezTo>
                  <a:pt x="1417" y="155"/>
                  <a:pt x="1415" y="155"/>
                  <a:pt x="1414" y="153"/>
                </a:cubicBezTo>
                <a:cubicBezTo>
                  <a:pt x="1413" y="151"/>
                  <a:pt x="1412" y="148"/>
                  <a:pt x="1412" y="145"/>
                </a:cubicBezTo>
                <a:cubicBezTo>
                  <a:pt x="1412" y="142"/>
                  <a:pt x="1413" y="138"/>
                  <a:pt x="1414" y="135"/>
                </a:cubicBezTo>
                <a:cubicBezTo>
                  <a:pt x="1415" y="132"/>
                  <a:pt x="1417" y="129"/>
                  <a:pt x="1419" y="127"/>
                </a:cubicBezTo>
                <a:cubicBezTo>
                  <a:pt x="1421" y="124"/>
                  <a:pt x="1424" y="123"/>
                  <a:pt x="1427" y="123"/>
                </a:cubicBezTo>
                <a:cubicBezTo>
                  <a:pt x="1429" y="123"/>
                  <a:pt x="1431" y="124"/>
                  <a:pt x="1432" y="125"/>
                </a:cubicBezTo>
                <a:close/>
                <a:moveTo>
                  <a:pt x="1076" y="242"/>
                </a:moveTo>
                <a:cubicBezTo>
                  <a:pt x="1072" y="249"/>
                  <a:pt x="1072" y="249"/>
                  <a:pt x="1072" y="249"/>
                </a:cubicBezTo>
                <a:cubicBezTo>
                  <a:pt x="1072" y="242"/>
                  <a:pt x="1072" y="242"/>
                  <a:pt x="1072" y="242"/>
                </a:cubicBezTo>
                <a:cubicBezTo>
                  <a:pt x="1066" y="208"/>
                  <a:pt x="1066" y="208"/>
                  <a:pt x="1066" y="208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49" y="211"/>
                  <a:pt x="1049" y="211"/>
                  <a:pt x="1049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45" y="256"/>
                  <a:pt x="1045" y="256"/>
                  <a:pt x="1045" y="256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39" y="260"/>
                  <a:pt x="1039" y="260"/>
                  <a:pt x="1039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7" y="257"/>
                  <a:pt x="1057" y="257"/>
                  <a:pt x="1057" y="257"/>
                </a:cubicBezTo>
                <a:cubicBezTo>
                  <a:pt x="1050" y="256"/>
                  <a:pt x="1050" y="256"/>
                  <a:pt x="1050" y="256"/>
                </a:cubicBezTo>
                <a:cubicBezTo>
                  <a:pt x="1057" y="225"/>
                  <a:pt x="1057" y="225"/>
                  <a:pt x="1057" y="225"/>
                </a:cubicBezTo>
                <a:cubicBezTo>
                  <a:pt x="1060" y="211"/>
                  <a:pt x="1060" y="211"/>
                  <a:pt x="1060" y="211"/>
                </a:cubicBezTo>
                <a:cubicBezTo>
                  <a:pt x="1062" y="225"/>
                  <a:pt x="1062" y="225"/>
                  <a:pt x="1062" y="225"/>
                </a:cubicBezTo>
                <a:cubicBezTo>
                  <a:pt x="1068" y="261"/>
                  <a:pt x="1068" y="261"/>
                  <a:pt x="1068" y="261"/>
                </a:cubicBezTo>
                <a:cubicBezTo>
                  <a:pt x="1072" y="260"/>
                  <a:pt x="1072" y="260"/>
                  <a:pt x="1072" y="260"/>
                </a:cubicBezTo>
                <a:cubicBezTo>
                  <a:pt x="1088" y="224"/>
                  <a:pt x="1088" y="224"/>
                  <a:pt x="1088" y="224"/>
                </a:cubicBezTo>
                <a:cubicBezTo>
                  <a:pt x="1094" y="211"/>
                  <a:pt x="1094" y="211"/>
                  <a:pt x="1094" y="211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56"/>
                  <a:pt x="1091" y="256"/>
                  <a:pt x="1091" y="256"/>
                </a:cubicBezTo>
                <a:cubicBezTo>
                  <a:pt x="1085" y="257"/>
                  <a:pt x="1085" y="257"/>
                  <a:pt x="1085" y="257"/>
                </a:cubicBezTo>
                <a:cubicBezTo>
                  <a:pt x="1084" y="260"/>
                  <a:pt x="1084" y="260"/>
                  <a:pt x="108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57"/>
                  <a:pt x="1104" y="257"/>
                  <a:pt x="1104" y="257"/>
                </a:cubicBezTo>
                <a:cubicBezTo>
                  <a:pt x="1098" y="256"/>
                  <a:pt x="1098" y="256"/>
                  <a:pt x="1098" y="256"/>
                </a:cubicBezTo>
                <a:cubicBezTo>
                  <a:pt x="1099" y="212"/>
                  <a:pt x="1099" y="212"/>
                  <a:pt x="1099" y="212"/>
                </a:cubicBezTo>
                <a:cubicBezTo>
                  <a:pt x="1106" y="211"/>
                  <a:pt x="1106" y="211"/>
                  <a:pt x="1106" y="211"/>
                </a:cubicBezTo>
                <a:cubicBezTo>
                  <a:pt x="1106" y="208"/>
                  <a:pt x="1106" y="208"/>
                  <a:pt x="1106" y="208"/>
                </a:cubicBezTo>
                <a:cubicBezTo>
                  <a:pt x="1091" y="208"/>
                  <a:pt x="1091" y="208"/>
                  <a:pt x="1091" y="208"/>
                </a:cubicBezTo>
                <a:cubicBezTo>
                  <a:pt x="1090" y="211"/>
                  <a:pt x="1087" y="217"/>
                  <a:pt x="1083" y="225"/>
                </a:cubicBezTo>
                <a:cubicBezTo>
                  <a:pt x="1079" y="233"/>
                  <a:pt x="1077" y="239"/>
                  <a:pt x="1076" y="242"/>
                </a:cubicBezTo>
                <a:close/>
                <a:moveTo>
                  <a:pt x="1138" y="253"/>
                </a:moveTo>
                <a:cubicBezTo>
                  <a:pt x="1136" y="251"/>
                  <a:pt x="1136" y="251"/>
                  <a:pt x="1136" y="251"/>
                </a:cubicBezTo>
                <a:cubicBezTo>
                  <a:pt x="1134" y="253"/>
                  <a:pt x="1133" y="254"/>
                  <a:pt x="1131" y="255"/>
                </a:cubicBezTo>
                <a:cubicBezTo>
                  <a:pt x="1129" y="256"/>
                  <a:pt x="1126" y="256"/>
                  <a:pt x="1124" y="256"/>
                </a:cubicBezTo>
                <a:cubicBezTo>
                  <a:pt x="1121" y="256"/>
                  <a:pt x="1119" y="255"/>
                  <a:pt x="1118" y="253"/>
                </a:cubicBezTo>
                <a:cubicBezTo>
                  <a:pt x="1117" y="250"/>
                  <a:pt x="1116" y="247"/>
                  <a:pt x="1116" y="244"/>
                </a:cubicBezTo>
                <a:cubicBezTo>
                  <a:pt x="1119" y="244"/>
                  <a:pt x="1123" y="244"/>
                  <a:pt x="1126" y="242"/>
                </a:cubicBezTo>
                <a:cubicBezTo>
                  <a:pt x="1130" y="241"/>
                  <a:pt x="1133" y="240"/>
                  <a:pt x="1136" y="237"/>
                </a:cubicBezTo>
                <a:cubicBezTo>
                  <a:pt x="1138" y="235"/>
                  <a:pt x="1140" y="232"/>
                  <a:pt x="1140" y="229"/>
                </a:cubicBezTo>
                <a:cubicBezTo>
                  <a:pt x="1140" y="226"/>
                  <a:pt x="1139" y="224"/>
                  <a:pt x="1137" y="223"/>
                </a:cubicBezTo>
                <a:cubicBezTo>
                  <a:pt x="1135" y="221"/>
                  <a:pt x="1133" y="220"/>
                  <a:pt x="1130" y="220"/>
                </a:cubicBezTo>
                <a:cubicBezTo>
                  <a:pt x="1126" y="220"/>
                  <a:pt x="1122" y="221"/>
                  <a:pt x="1119" y="224"/>
                </a:cubicBezTo>
                <a:cubicBezTo>
                  <a:pt x="1116" y="226"/>
                  <a:pt x="1114" y="229"/>
                  <a:pt x="1112" y="233"/>
                </a:cubicBezTo>
                <a:cubicBezTo>
                  <a:pt x="1110" y="237"/>
                  <a:pt x="1109" y="241"/>
                  <a:pt x="1109" y="246"/>
                </a:cubicBezTo>
                <a:cubicBezTo>
                  <a:pt x="1109" y="248"/>
                  <a:pt x="1110" y="251"/>
                  <a:pt x="1111" y="253"/>
                </a:cubicBezTo>
                <a:cubicBezTo>
                  <a:pt x="1111" y="255"/>
                  <a:pt x="1113" y="257"/>
                  <a:pt x="1115" y="259"/>
                </a:cubicBezTo>
                <a:cubicBezTo>
                  <a:pt x="1117" y="260"/>
                  <a:pt x="1120" y="261"/>
                  <a:pt x="1123" y="261"/>
                </a:cubicBezTo>
                <a:cubicBezTo>
                  <a:pt x="1126" y="261"/>
                  <a:pt x="1129" y="260"/>
                  <a:pt x="1132" y="258"/>
                </a:cubicBezTo>
                <a:cubicBezTo>
                  <a:pt x="1135" y="257"/>
                  <a:pt x="1136" y="255"/>
                  <a:pt x="1138" y="253"/>
                </a:cubicBezTo>
                <a:close/>
                <a:moveTo>
                  <a:pt x="1128" y="224"/>
                </a:moveTo>
                <a:cubicBezTo>
                  <a:pt x="1130" y="224"/>
                  <a:pt x="1131" y="224"/>
                  <a:pt x="1132" y="225"/>
                </a:cubicBezTo>
                <a:cubicBezTo>
                  <a:pt x="1132" y="226"/>
                  <a:pt x="1133" y="228"/>
                  <a:pt x="1133" y="229"/>
                </a:cubicBezTo>
                <a:cubicBezTo>
                  <a:pt x="1133" y="232"/>
                  <a:pt x="1132" y="234"/>
                  <a:pt x="1130" y="235"/>
                </a:cubicBezTo>
                <a:cubicBezTo>
                  <a:pt x="1129" y="237"/>
                  <a:pt x="1126" y="238"/>
                  <a:pt x="1124" y="239"/>
                </a:cubicBezTo>
                <a:cubicBezTo>
                  <a:pt x="1121" y="240"/>
                  <a:pt x="1119" y="241"/>
                  <a:pt x="1116" y="241"/>
                </a:cubicBezTo>
                <a:cubicBezTo>
                  <a:pt x="1117" y="238"/>
                  <a:pt x="1117" y="236"/>
                  <a:pt x="1118" y="233"/>
                </a:cubicBezTo>
                <a:cubicBezTo>
                  <a:pt x="1119" y="230"/>
                  <a:pt x="1121" y="228"/>
                  <a:pt x="1122" y="226"/>
                </a:cubicBezTo>
                <a:cubicBezTo>
                  <a:pt x="1124" y="225"/>
                  <a:pt x="1126" y="224"/>
                  <a:pt x="1128" y="224"/>
                </a:cubicBezTo>
                <a:close/>
                <a:moveTo>
                  <a:pt x="1175" y="254"/>
                </a:moveTo>
                <a:cubicBezTo>
                  <a:pt x="1182" y="204"/>
                  <a:pt x="1182" y="204"/>
                  <a:pt x="1182" y="204"/>
                </a:cubicBezTo>
                <a:cubicBezTo>
                  <a:pt x="1181" y="204"/>
                  <a:pt x="1181" y="204"/>
                  <a:pt x="1181" y="204"/>
                </a:cubicBezTo>
                <a:cubicBezTo>
                  <a:pt x="1171" y="205"/>
                  <a:pt x="1171" y="205"/>
                  <a:pt x="1171" y="205"/>
                </a:cubicBezTo>
                <a:cubicBezTo>
                  <a:pt x="1170" y="207"/>
                  <a:pt x="1170" y="207"/>
                  <a:pt x="1170" y="207"/>
                </a:cubicBezTo>
                <a:cubicBezTo>
                  <a:pt x="1175" y="208"/>
                  <a:pt x="1175" y="208"/>
                  <a:pt x="1175" y="208"/>
                </a:cubicBezTo>
                <a:cubicBezTo>
                  <a:pt x="1173" y="221"/>
                  <a:pt x="1173" y="221"/>
                  <a:pt x="1173" y="221"/>
                </a:cubicBezTo>
                <a:cubicBezTo>
                  <a:pt x="1171" y="220"/>
                  <a:pt x="1169" y="220"/>
                  <a:pt x="1168" y="220"/>
                </a:cubicBezTo>
                <a:cubicBezTo>
                  <a:pt x="1163" y="220"/>
                  <a:pt x="1159" y="222"/>
                  <a:pt x="1156" y="224"/>
                </a:cubicBezTo>
                <a:cubicBezTo>
                  <a:pt x="1152" y="227"/>
                  <a:pt x="1150" y="230"/>
                  <a:pt x="1148" y="234"/>
                </a:cubicBezTo>
                <a:cubicBezTo>
                  <a:pt x="1146" y="238"/>
                  <a:pt x="1145" y="242"/>
                  <a:pt x="1145" y="246"/>
                </a:cubicBezTo>
                <a:cubicBezTo>
                  <a:pt x="1145" y="250"/>
                  <a:pt x="1146" y="254"/>
                  <a:pt x="1148" y="257"/>
                </a:cubicBezTo>
                <a:cubicBezTo>
                  <a:pt x="1150" y="259"/>
                  <a:pt x="1153" y="261"/>
                  <a:pt x="1157" y="261"/>
                </a:cubicBezTo>
                <a:cubicBezTo>
                  <a:pt x="1159" y="261"/>
                  <a:pt x="1162" y="260"/>
                  <a:pt x="1163" y="259"/>
                </a:cubicBezTo>
                <a:cubicBezTo>
                  <a:pt x="1165" y="258"/>
                  <a:pt x="1167" y="256"/>
                  <a:pt x="1168" y="255"/>
                </a:cubicBezTo>
                <a:cubicBezTo>
                  <a:pt x="1168" y="256"/>
                  <a:pt x="1168" y="256"/>
                  <a:pt x="1168" y="256"/>
                </a:cubicBezTo>
                <a:cubicBezTo>
                  <a:pt x="1168" y="259"/>
                  <a:pt x="1170" y="261"/>
                  <a:pt x="1173" y="261"/>
                </a:cubicBezTo>
                <a:cubicBezTo>
                  <a:pt x="1174" y="261"/>
                  <a:pt x="1176" y="260"/>
                  <a:pt x="1177" y="259"/>
                </a:cubicBezTo>
                <a:cubicBezTo>
                  <a:pt x="1178" y="258"/>
                  <a:pt x="1179" y="257"/>
                  <a:pt x="1180" y="256"/>
                </a:cubicBezTo>
                <a:cubicBezTo>
                  <a:pt x="1179" y="255"/>
                  <a:pt x="1179" y="255"/>
                  <a:pt x="1179" y="255"/>
                </a:cubicBezTo>
                <a:cubicBezTo>
                  <a:pt x="1178" y="256"/>
                  <a:pt x="1177" y="256"/>
                  <a:pt x="1176" y="256"/>
                </a:cubicBezTo>
                <a:cubicBezTo>
                  <a:pt x="1175" y="256"/>
                  <a:pt x="1175" y="256"/>
                  <a:pt x="1175" y="255"/>
                </a:cubicBezTo>
                <a:cubicBezTo>
                  <a:pt x="1175" y="254"/>
                  <a:pt x="1175" y="254"/>
                  <a:pt x="1175" y="254"/>
                </a:cubicBezTo>
                <a:close/>
                <a:moveTo>
                  <a:pt x="1172" y="225"/>
                </a:moveTo>
                <a:cubicBezTo>
                  <a:pt x="1169" y="250"/>
                  <a:pt x="1169" y="250"/>
                  <a:pt x="1169" y="250"/>
                </a:cubicBezTo>
                <a:cubicBezTo>
                  <a:pt x="1168" y="252"/>
                  <a:pt x="1166" y="253"/>
                  <a:pt x="1164" y="254"/>
                </a:cubicBezTo>
                <a:cubicBezTo>
                  <a:pt x="1163" y="256"/>
                  <a:pt x="1161" y="256"/>
                  <a:pt x="1159" y="256"/>
                </a:cubicBezTo>
                <a:cubicBezTo>
                  <a:pt x="1157" y="256"/>
                  <a:pt x="1155" y="255"/>
                  <a:pt x="1154" y="253"/>
                </a:cubicBezTo>
                <a:cubicBezTo>
                  <a:pt x="1153" y="252"/>
                  <a:pt x="1153" y="249"/>
                  <a:pt x="1153" y="246"/>
                </a:cubicBezTo>
                <a:cubicBezTo>
                  <a:pt x="1153" y="242"/>
                  <a:pt x="1153" y="239"/>
                  <a:pt x="1154" y="236"/>
                </a:cubicBezTo>
                <a:cubicBezTo>
                  <a:pt x="1155" y="232"/>
                  <a:pt x="1157" y="230"/>
                  <a:pt x="1159" y="227"/>
                </a:cubicBezTo>
                <a:cubicBezTo>
                  <a:pt x="1161" y="225"/>
                  <a:pt x="1164" y="224"/>
                  <a:pt x="1167" y="224"/>
                </a:cubicBezTo>
                <a:cubicBezTo>
                  <a:pt x="1169" y="224"/>
                  <a:pt x="1171" y="224"/>
                  <a:pt x="1172" y="225"/>
                </a:cubicBezTo>
                <a:close/>
                <a:moveTo>
                  <a:pt x="1198" y="254"/>
                </a:moveTo>
                <a:cubicBezTo>
                  <a:pt x="1202" y="221"/>
                  <a:pt x="1202" y="221"/>
                  <a:pt x="1202" y="221"/>
                </a:cubicBezTo>
                <a:cubicBezTo>
                  <a:pt x="1201" y="220"/>
                  <a:pt x="1201" y="220"/>
                  <a:pt x="1201" y="220"/>
                </a:cubicBezTo>
                <a:cubicBezTo>
                  <a:pt x="1191" y="222"/>
                  <a:pt x="1191" y="222"/>
                  <a:pt x="1191" y="222"/>
                </a:cubicBezTo>
                <a:cubicBezTo>
                  <a:pt x="1190" y="224"/>
                  <a:pt x="1190" y="224"/>
                  <a:pt x="1190" y="224"/>
                </a:cubicBezTo>
                <a:cubicBezTo>
                  <a:pt x="1195" y="226"/>
                  <a:pt x="1195" y="226"/>
                  <a:pt x="1195" y="226"/>
                </a:cubicBezTo>
                <a:cubicBezTo>
                  <a:pt x="1194" y="233"/>
                  <a:pt x="1193" y="239"/>
                  <a:pt x="1192" y="243"/>
                </a:cubicBezTo>
                <a:cubicBezTo>
                  <a:pt x="1191" y="251"/>
                  <a:pt x="1191" y="255"/>
                  <a:pt x="1191" y="256"/>
                </a:cubicBezTo>
                <a:cubicBezTo>
                  <a:pt x="1190" y="258"/>
                  <a:pt x="1191" y="259"/>
                  <a:pt x="1192" y="260"/>
                </a:cubicBezTo>
                <a:cubicBezTo>
                  <a:pt x="1192" y="260"/>
                  <a:pt x="1194" y="261"/>
                  <a:pt x="1195" y="261"/>
                </a:cubicBezTo>
                <a:cubicBezTo>
                  <a:pt x="1197" y="261"/>
                  <a:pt x="1199" y="260"/>
                  <a:pt x="1200" y="259"/>
                </a:cubicBezTo>
                <a:cubicBezTo>
                  <a:pt x="1202" y="258"/>
                  <a:pt x="1203" y="257"/>
                  <a:pt x="1203" y="256"/>
                </a:cubicBezTo>
                <a:cubicBezTo>
                  <a:pt x="1202" y="254"/>
                  <a:pt x="1202" y="254"/>
                  <a:pt x="1202" y="254"/>
                </a:cubicBezTo>
                <a:cubicBezTo>
                  <a:pt x="1202" y="255"/>
                  <a:pt x="1201" y="256"/>
                  <a:pt x="1200" y="256"/>
                </a:cubicBezTo>
                <a:cubicBezTo>
                  <a:pt x="1200" y="256"/>
                  <a:pt x="1199" y="256"/>
                  <a:pt x="1199" y="256"/>
                </a:cubicBezTo>
                <a:cubicBezTo>
                  <a:pt x="1198" y="256"/>
                  <a:pt x="1198" y="256"/>
                  <a:pt x="1198" y="256"/>
                </a:cubicBezTo>
                <a:cubicBezTo>
                  <a:pt x="1198" y="256"/>
                  <a:pt x="1198" y="255"/>
                  <a:pt x="1198" y="255"/>
                </a:cubicBezTo>
                <a:lnTo>
                  <a:pt x="1198" y="254"/>
                </a:lnTo>
                <a:close/>
                <a:moveTo>
                  <a:pt x="1200" y="213"/>
                </a:moveTo>
                <a:cubicBezTo>
                  <a:pt x="1201" y="213"/>
                  <a:pt x="1202" y="212"/>
                  <a:pt x="1203" y="211"/>
                </a:cubicBezTo>
                <a:cubicBezTo>
                  <a:pt x="1204" y="210"/>
                  <a:pt x="1205" y="209"/>
                  <a:pt x="1205" y="207"/>
                </a:cubicBezTo>
                <a:cubicBezTo>
                  <a:pt x="1205" y="206"/>
                  <a:pt x="1204" y="206"/>
                  <a:pt x="1204" y="205"/>
                </a:cubicBezTo>
                <a:cubicBezTo>
                  <a:pt x="1203" y="204"/>
                  <a:pt x="1202" y="204"/>
                  <a:pt x="1201" y="204"/>
                </a:cubicBezTo>
                <a:cubicBezTo>
                  <a:pt x="1200" y="204"/>
                  <a:pt x="1198" y="204"/>
                  <a:pt x="1198" y="205"/>
                </a:cubicBezTo>
                <a:cubicBezTo>
                  <a:pt x="1197" y="206"/>
                  <a:pt x="1196" y="207"/>
                  <a:pt x="1196" y="209"/>
                </a:cubicBezTo>
                <a:cubicBezTo>
                  <a:pt x="1196" y="210"/>
                  <a:pt x="1197" y="211"/>
                  <a:pt x="1197" y="212"/>
                </a:cubicBezTo>
                <a:cubicBezTo>
                  <a:pt x="1198" y="212"/>
                  <a:pt x="1199" y="213"/>
                  <a:pt x="1200" y="213"/>
                </a:cubicBezTo>
                <a:close/>
                <a:moveTo>
                  <a:pt x="1237" y="228"/>
                </a:moveTo>
                <a:cubicBezTo>
                  <a:pt x="1238" y="229"/>
                  <a:pt x="1238" y="229"/>
                  <a:pt x="1238" y="229"/>
                </a:cubicBezTo>
                <a:cubicBezTo>
                  <a:pt x="1240" y="222"/>
                  <a:pt x="1240" y="222"/>
                  <a:pt x="1240" y="222"/>
                </a:cubicBezTo>
                <a:cubicBezTo>
                  <a:pt x="1239" y="221"/>
                  <a:pt x="1238" y="221"/>
                  <a:pt x="1237" y="221"/>
                </a:cubicBezTo>
                <a:cubicBezTo>
                  <a:pt x="1235" y="220"/>
                  <a:pt x="1234" y="220"/>
                  <a:pt x="1232" y="220"/>
                </a:cubicBezTo>
                <a:cubicBezTo>
                  <a:pt x="1228" y="220"/>
                  <a:pt x="1224" y="221"/>
                  <a:pt x="1221" y="224"/>
                </a:cubicBezTo>
                <a:cubicBezTo>
                  <a:pt x="1218" y="227"/>
                  <a:pt x="1216" y="230"/>
                  <a:pt x="1214" y="234"/>
                </a:cubicBezTo>
                <a:cubicBezTo>
                  <a:pt x="1213" y="237"/>
                  <a:pt x="1212" y="241"/>
                  <a:pt x="1212" y="245"/>
                </a:cubicBezTo>
                <a:cubicBezTo>
                  <a:pt x="1212" y="250"/>
                  <a:pt x="1213" y="254"/>
                  <a:pt x="1215" y="257"/>
                </a:cubicBezTo>
                <a:cubicBezTo>
                  <a:pt x="1217" y="259"/>
                  <a:pt x="1220" y="261"/>
                  <a:pt x="1224" y="261"/>
                </a:cubicBezTo>
                <a:cubicBezTo>
                  <a:pt x="1227" y="261"/>
                  <a:pt x="1230" y="260"/>
                  <a:pt x="1232" y="259"/>
                </a:cubicBezTo>
                <a:cubicBezTo>
                  <a:pt x="1235" y="257"/>
                  <a:pt x="1236" y="256"/>
                  <a:pt x="1238" y="254"/>
                </a:cubicBezTo>
                <a:cubicBezTo>
                  <a:pt x="1236" y="252"/>
                  <a:pt x="1236" y="252"/>
                  <a:pt x="1236" y="252"/>
                </a:cubicBezTo>
                <a:cubicBezTo>
                  <a:pt x="1235" y="253"/>
                  <a:pt x="1233" y="254"/>
                  <a:pt x="1232" y="255"/>
                </a:cubicBezTo>
                <a:cubicBezTo>
                  <a:pt x="1230" y="256"/>
                  <a:pt x="1229" y="256"/>
                  <a:pt x="1227" y="256"/>
                </a:cubicBezTo>
                <a:cubicBezTo>
                  <a:pt x="1224" y="256"/>
                  <a:pt x="1222" y="255"/>
                  <a:pt x="1221" y="253"/>
                </a:cubicBezTo>
                <a:cubicBezTo>
                  <a:pt x="1220" y="251"/>
                  <a:pt x="1219" y="248"/>
                  <a:pt x="1219" y="244"/>
                </a:cubicBezTo>
                <a:cubicBezTo>
                  <a:pt x="1219" y="240"/>
                  <a:pt x="1219" y="237"/>
                  <a:pt x="1221" y="234"/>
                </a:cubicBezTo>
                <a:cubicBezTo>
                  <a:pt x="1222" y="231"/>
                  <a:pt x="1223" y="229"/>
                  <a:pt x="1225" y="227"/>
                </a:cubicBezTo>
                <a:cubicBezTo>
                  <a:pt x="1227" y="225"/>
                  <a:pt x="1229" y="225"/>
                  <a:pt x="1231" y="225"/>
                </a:cubicBezTo>
                <a:cubicBezTo>
                  <a:pt x="1232" y="225"/>
                  <a:pt x="1235" y="226"/>
                  <a:pt x="1237" y="228"/>
                </a:cubicBezTo>
                <a:close/>
                <a:moveTo>
                  <a:pt x="1255" y="254"/>
                </a:moveTo>
                <a:cubicBezTo>
                  <a:pt x="1260" y="221"/>
                  <a:pt x="1260" y="221"/>
                  <a:pt x="1260" y="221"/>
                </a:cubicBezTo>
                <a:cubicBezTo>
                  <a:pt x="1259" y="220"/>
                  <a:pt x="1259" y="220"/>
                  <a:pt x="1259" y="220"/>
                </a:cubicBezTo>
                <a:cubicBezTo>
                  <a:pt x="1249" y="222"/>
                  <a:pt x="1249" y="222"/>
                  <a:pt x="1249" y="222"/>
                </a:cubicBezTo>
                <a:cubicBezTo>
                  <a:pt x="1248" y="224"/>
                  <a:pt x="1248" y="224"/>
                  <a:pt x="1248" y="224"/>
                </a:cubicBezTo>
                <a:cubicBezTo>
                  <a:pt x="1253" y="226"/>
                  <a:pt x="1253" y="226"/>
                  <a:pt x="1253" y="226"/>
                </a:cubicBezTo>
                <a:cubicBezTo>
                  <a:pt x="1252" y="233"/>
                  <a:pt x="1251" y="239"/>
                  <a:pt x="1250" y="243"/>
                </a:cubicBezTo>
                <a:cubicBezTo>
                  <a:pt x="1249" y="251"/>
                  <a:pt x="1248" y="255"/>
                  <a:pt x="1248" y="256"/>
                </a:cubicBezTo>
                <a:cubicBezTo>
                  <a:pt x="1248" y="258"/>
                  <a:pt x="1249" y="259"/>
                  <a:pt x="1249" y="260"/>
                </a:cubicBezTo>
                <a:cubicBezTo>
                  <a:pt x="1250" y="260"/>
                  <a:pt x="1251" y="261"/>
                  <a:pt x="1253" y="261"/>
                </a:cubicBezTo>
                <a:cubicBezTo>
                  <a:pt x="1255" y="261"/>
                  <a:pt x="1256" y="260"/>
                  <a:pt x="1258" y="259"/>
                </a:cubicBezTo>
                <a:cubicBezTo>
                  <a:pt x="1259" y="258"/>
                  <a:pt x="1260" y="257"/>
                  <a:pt x="1261" y="256"/>
                </a:cubicBezTo>
                <a:cubicBezTo>
                  <a:pt x="1260" y="254"/>
                  <a:pt x="1260" y="254"/>
                  <a:pt x="1260" y="254"/>
                </a:cubicBezTo>
                <a:cubicBezTo>
                  <a:pt x="1259" y="255"/>
                  <a:pt x="1259" y="256"/>
                  <a:pt x="1258" y="256"/>
                </a:cubicBezTo>
                <a:cubicBezTo>
                  <a:pt x="1258" y="256"/>
                  <a:pt x="1257" y="256"/>
                  <a:pt x="1256" y="256"/>
                </a:cubicBezTo>
                <a:cubicBezTo>
                  <a:pt x="1256" y="256"/>
                  <a:pt x="1256" y="256"/>
                  <a:pt x="1256" y="256"/>
                </a:cubicBezTo>
                <a:cubicBezTo>
                  <a:pt x="1255" y="256"/>
                  <a:pt x="1255" y="255"/>
                  <a:pt x="1255" y="255"/>
                </a:cubicBezTo>
                <a:lnTo>
                  <a:pt x="1255" y="254"/>
                </a:lnTo>
                <a:close/>
                <a:moveTo>
                  <a:pt x="1258" y="213"/>
                </a:moveTo>
                <a:cubicBezTo>
                  <a:pt x="1259" y="213"/>
                  <a:pt x="1260" y="212"/>
                  <a:pt x="1261" y="211"/>
                </a:cubicBezTo>
                <a:cubicBezTo>
                  <a:pt x="1262" y="210"/>
                  <a:pt x="1262" y="209"/>
                  <a:pt x="1262" y="207"/>
                </a:cubicBezTo>
                <a:cubicBezTo>
                  <a:pt x="1262" y="206"/>
                  <a:pt x="1262" y="206"/>
                  <a:pt x="1261" y="205"/>
                </a:cubicBezTo>
                <a:cubicBezTo>
                  <a:pt x="1261" y="204"/>
                  <a:pt x="1260" y="204"/>
                  <a:pt x="1259" y="204"/>
                </a:cubicBezTo>
                <a:cubicBezTo>
                  <a:pt x="1257" y="204"/>
                  <a:pt x="1256" y="204"/>
                  <a:pt x="1255" y="205"/>
                </a:cubicBezTo>
                <a:cubicBezTo>
                  <a:pt x="1254" y="206"/>
                  <a:pt x="1254" y="207"/>
                  <a:pt x="1254" y="209"/>
                </a:cubicBezTo>
                <a:cubicBezTo>
                  <a:pt x="1254" y="210"/>
                  <a:pt x="1254" y="211"/>
                  <a:pt x="1255" y="212"/>
                </a:cubicBezTo>
                <a:cubicBezTo>
                  <a:pt x="1256" y="212"/>
                  <a:pt x="1257" y="213"/>
                  <a:pt x="1258" y="213"/>
                </a:cubicBezTo>
                <a:close/>
                <a:moveTo>
                  <a:pt x="1282" y="229"/>
                </a:moveTo>
                <a:cubicBezTo>
                  <a:pt x="1283" y="221"/>
                  <a:pt x="1283" y="221"/>
                  <a:pt x="1283" y="221"/>
                </a:cubicBezTo>
                <a:cubicBezTo>
                  <a:pt x="1281" y="220"/>
                  <a:pt x="1281" y="220"/>
                  <a:pt x="1281" y="220"/>
                </a:cubicBezTo>
                <a:cubicBezTo>
                  <a:pt x="1273" y="222"/>
                  <a:pt x="1273" y="222"/>
                  <a:pt x="1273" y="222"/>
                </a:cubicBezTo>
                <a:cubicBezTo>
                  <a:pt x="1272" y="224"/>
                  <a:pt x="1272" y="224"/>
                  <a:pt x="1272" y="224"/>
                </a:cubicBezTo>
                <a:cubicBezTo>
                  <a:pt x="1275" y="226"/>
                  <a:pt x="1275" y="226"/>
                  <a:pt x="1275" y="226"/>
                </a:cubicBezTo>
                <a:cubicBezTo>
                  <a:pt x="1271" y="260"/>
                  <a:pt x="1271" y="260"/>
                  <a:pt x="1271" y="260"/>
                </a:cubicBezTo>
                <a:cubicBezTo>
                  <a:pt x="1278" y="260"/>
                  <a:pt x="1278" y="260"/>
                  <a:pt x="1278" y="260"/>
                </a:cubicBezTo>
                <a:cubicBezTo>
                  <a:pt x="1281" y="235"/>
                  <a:pt x="1281" y="235"/>
                  <a:pt x="1281" y="235"/>
                </a:cubicBezTo>
                <a:cubicBezTo>
                  <a:pt x="1283" y="232"/>
                  <a:pt x="1285" y="230"/>
                  <a:pt x="1287" y="228"/>
                </a:cubicBezTo>
                <a:cubicBezTo>
                  <a:pt x="1289" y="226"/>
                  <a:pt x="1291" y="225"/>
                  <a:pt x="1293" y="225"/>
                </a:cubicBezTo>
                <a:cubicBezTo>
                  <a:pt x="1295" y="225"/>
                  <a:pt x="1296" y="226"/>
                  <a:pt x="1297" y="226"/>
                </a:cubicBezTo>
                <a:cubicBezTo>
                  <a:pt x="1297" y="227"/>
                  <a:pt x="1298" y="229"/>
                  <a:pt x="1298" y="231"/>
                </a:cubicBezTo>
                <a:cubicBezTo>
                  <a:pt x="1298" y="233"/>
                  <a:pt x="1297" y="234"/>
                  <a:pt x="1297" y="236"/>
                </a:cubicBezTo>
                <a:cubicBezTo>
                  <a:pt x="1297" y="238"/>
                  <a:pt x="1297" y="240"/>
                  <a:pt x="1296" y="243"/>
                </a:cubicBezTo>
                <a:cubicBezTo>
                  <a:pt x="1296" y="245"/>
                  <a:pt x="1296" y="245"/>
                  <a:pt x="1296" y="245"/>
                </a:cubicBezTo>
                <a:cubicBezTo>
                  <a:pt x="1295" y="248"/>
                  <a:pt x="1295" y="248"/>
                  <a:pt x="1295" y="248"/>
                </a:cubicBezTo>
                <a:cubicBezTo>
                  <a:pt x="1294" y="252"/>
                  <a:pt x="1294" y="255"/>
                  <a:pt x="1294" y="256"/>
                </a:cubicBezTo>
                <a:cubicBezTo>
                  <a:pt x="1294" y="259"/>
                  <a:pt x="1295" y="261"/>
                  <a:pt x="1298" y="261"/>
                </a:cubicBezTo>
                <a:cubicBezTo>
                  <a:pt x="1300" y="261"/>
                  <a:pt x="1301" y="260"/>
                  <a:pt x="1302" y="260"/>
                </a:cubicBezTo>
                <a:cubicBezTo>
                  <a:pt x="1303" y="259"/>
                  <a:pt x="1304" y="259"/>
                  <a:pt x="1305" y="258"/>
                </a:cubicBezTo>
                <a:cubicBezTo>
                  <a:pt x="1305" y="258"/>
                  <a:pt x="1306" y="257"/>
                  <a:pt x="1306" y="257"/>
                </a:cubicBezTo>
                <a:cubicBezTo>
                  <a:pt x="1305" y="255"/>
                  <a:pt x="1305" y="255"/>
                  <a:pt x="1305" y="255"/>
                </a:cubicBezTo>
                <a:cubicBezTo>
                  <a:pt x="1304" y="256"/>
                  <a:pt x="1303" y="256"/>
                  <a:pt x="1302" y="256"/>
                </a:cubicBezTo>
                <a:cubicBezTo>
                  <a:pt x="1301" y="256"/>
                  <a:pt x="1301" y="256"/>
                  <a:pt x="1301" y="255"/>
                </a:cubicBezTo>
                <a:cubicBezTo>
                  <a:pt x="1301" y="253"/>
                  <a:pt x="1301" y="250"/>
                  <a:pt x="1302" y="246"/>
                </a:cubicBezTo>
                <a:cubicBezTo>
                  <a:pt x="1303" y="243"/>
                  <a:pt x="1303" y="243"/>
                  <a:pt x="1303" y="243"/>
                </a:cubicBezTo>
                <a:cubicBezTo>
                  <a:pt x="1303" y="241"/>
                  <a:pt x="1303" y="241"/>
                  <a:pt x="1303" y="241"/>
                </a:cubicBezTo>
                <a:cubicBezTo>
                  <a:pt x="1304" y="236"/>
                  <a:pt x="1305" y="232"/>
                  <a:pt x="1305" y="230"/>
                </a:cubicBezTo>
                <a:cubicBezTo>
                  <a:pt x="1305" y="227"/>
                  <a:pt x="1304" y="224"/>
                  <a:pt x="1302" y="223"/>
                </a:cubicBezTo>
                <a:cubicBezTo>
                  <a:pt x="1301" y="221"/>
                  <a:pt x="1299" y="220"/>
                  <a:pt x="1296" y="220"/>
                </a:cubicBezTo>
                <a:cubicBezTo>
                  <a:pt x="1294" y="220"/>
                  <a:pt x="1291" y="221"/>
                  <a:pt x="1289" y="223"/>
                </a:cubicBezTo>
                <a:cubicBezTo>
                  <a:pt x="1286" y="224"/>
                  <a:pt x="1284" y="227"/>
                  <a:pt x="1282" y="229"/>
                </a:cubicBezTo>
                <a:close/>
                <a:moveTo>
                  <a:pt x="1342" y="253"/>
                </a:moveTo>
                <a:cubicBezTo>
                  <a:pt x="1340" y="251"/>
                  <a:pt x="1340" y="251"/>
                  <a:pt x="1340" y="251"/>
                </a:cubicBezTo>
                <a:cubicBezTo>
                  <a:pt x="1339" y="253"/>
                  <a:pt x="1337" y="254"/>
                  <a:pt x="1335" y="255"/>
                </a:cubicBezTo>
                <a:cubicBezTo>
                  <a:pt x="1333" y="256"/>
                  <a:pt x="1331" y="256"/>
                  <a:pt x="1329" y="256"/>
                </a:cubicBezTo>
                <a:cubicBezTo>
                  <a:pt x="1326" y="256"/>
                  <a:pt x="1323" y="255"/>
                  <a:pt x="1322" y="253"/>
                </a:cubicBezTo>
                <a:cubicBezTo>
                  <a:pt x="1321" y="250"/>
                  <a:pt x="1320" y="247"/>
                  <a:pt x="1320" y="244"/>
                </a:cubicBezTo>
                <a:cubicBezTo>
                  <a:pt x="1323" y="244"/>
                  <a:pt x="1327" y="244"/>
                  <a:pt x="1330" y="242"/>
                </a:cubicBezTo>
                <a:cubicBezTo>
                  <a:pt x="1334" y="241"/>
                  <a:pt x="1337" y="240"/>
                  <a:pt x="1340" y="237"/>
                </a:cubicBezTo>
                <a:cubicBezTo>
                  <a:pt x="1342" y="235"/>
                  <a:pt x="1344" y="232"/>
                  <a:pt x="1344" y="229"/>
                </a:cubicBezTo>
                <a:cubicBezTo>
                  <a:pt x="1344" y="226"/>
                  <a:pt x="1343" y="224"/>
                  <a:pt x="1341" y="223"/>
                </a:cubicBezTo>
                <a:cubicBezTo>
                  <a:pt x="1340" y="221"/>
                  <a:pt x="1337" y="220"/>
                  <a:pt x="1334" y="220"/>
                </a:cubicBezTo>
                <a:cubicBezTo>
                  <a:pt x="1330" y="220"/>
                  <a:pt x="1326" y="221"/>
                  <a:pt x="1323" y="224"/>
                </a:cubicBezTo>
                <a:cubicBezTo>
                  <a:pt x="1320" y="226"/>
                  <a:pt x="1318" y="229"/>
                  <a:pt x="1316" y="233"/>
                </a:cubicBezTo>
                <a:cubicBezTo>
                  <a:pt x="1314" y="237"/>
                  <a:pt x="1313" y="241"/>
                  <a:pt x="1313" y="246"/>
                </a:cubicBezTo>
                <a:cubicBezTo>
                  <a:pt x="1313" y="248"/>
                  <a:pt x="1314" y="251"/>
                  <a:pt x="1315" y="253"/>
                </a:cubicBezTo>
                <a:cubicBezTo>
                  <a:pt x="1316" y="255"/>
                  <a:pt x="1317" y="257"/>
                  <a:pt x="1319" y="259"/>
                </a:cubicBezTo>
                <a:cubicBezTo>
                  <a:pt x="1321" y="260"/>
                  <a:pt x="1324" y="261"/>
                  <a:pt x="1327" y="261"/>
                </a:cubicBezTo>
                <a:cubicBezTo>
                  <a:pt x="1330" y="261"/>
                  <a:pt x="1333" y="260"/>
                  <a:pt x="1336" y="258"/>
                </a:cubicBezTo>
                <a:cubicBezTo>
                  <a:pt x="1339" y="257"/>
                  <a:pt x="1341" y="255"/>
                  <a:pt x="1342" y="253"/>
                </a:cubicBezTo>
                <a:close/>
                <a:moveTo>
                  <a:pt x="1332" y="224"/>
                </a:moveTo>
                <a:cubicBezTo>
                  <a:pt x="1334" y="224"/>
                  <a:pt x="1335" y="224"/>
                  <a:pt x="1336" y="225"/>
                </a:cubicBezTo>
                <a:cubicBezTo>
                  <a:pt x="1337" y="226"/>
                  <a:pt x="1337" y="228"/>
                  <a:pt x="1337" y="229"/>
                </a:cubicBezTo>
                <a:cubicBezTo>
                  <a:pt x="1337" y="232"/>
                  <a:pt x="1336" y="234"/>
                  <a:pt x="1334" y="235"/>
                </a:cubicBezTo>
                <a:cubicBezTo>
                  <a:pt x="1333" y="237"/>
                  <a:pt x="1331" y="238"/>
                  <a:pt x="1328" y="239"/>
                </a:cubicBezTo>
                <a:cubicBezTo>
                  <a:pt x="1325" y="240"/>
                  <a:pt x="1323" y="241"/>
                  <a:pt x="1321" y="241"/>
                </a:cubicBezTo>
                <a:cubicBezTo>
                  <a:pt x="1321" y="238"/>
                  <a:pt x="1321" y="236"/>
                  <a:pt x="1322" y="233"/>
                </a:cubicBezTo>
                <a:cubicBezTo>
                  <a:pt x="1323" y="230"/>
                  <a:pt x="1325" y="228"/>
                  <a:pt x="1326" y="226"/>
                </a:cubicBezTo>
                <a:cubicBezTo>
                  <a:pt x="1328" y="225"/>
                  <a:pt x="1330" y="224"/>
                  <a:pt x="1332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/bkgd_image 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2D0DBD-2D19-47C8-BFE8-5D1014D84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91" y="0"/>
            <a:ext cx="9146491" cy="514452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688731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4454769 w 9144000"/>
              <a:gd name="connsiteY3" fmla="*/ 2743200 h 5143500"/>
              <a:gd name="connsiteX4" fmla="*/ 0 w 9144000"/>
              <a:gd name="connsiteY4" fmla="*/ 688731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8721969 w 9144000"/>
              <a:gd name="connsiteY3" fmla="*/ 293077 h 5143500"/>
              <a:gd name="connsiteX4" fmla="*/ 0 w 9144000"/>
              <a:gd name="connsiteY4" fmla="*/ 688731 h 5143500"/>
              <a:gd name="connsiteX5" fmla="*/ 0 w 9144000"/>
              <a:gd name="connsiteY5" fmla="*/ 0 h 5143500"/>
              <a:gd name="connsiteX0" fmla="*/ 23446 w 9167446"/>
              <a:gd name="connsiteY0" fmla="*/ 0 h 5143500"/>
              <a:gd name="connsiteX1" fmla="*/ 9167446 w 9167446"/>
              <a:gd name="connsiteY1" fmla="*/ 0 h 5143500"/>
              <a:gd name="connsiteX2" fmla="*/ 9167446 w 9167446"/>
              <a:gd name="connsiteY2" fmla="*/ 5143500 h 5143500"/>
              <a:gd name="connsiteX3" fmla="*/ 8745415 w 9167446"/>
              <a:gd name="connsiteY3" fmla="*/ 293077 h 5143500"/>
              <a:gd name="connsiteX4" fmla="*/ 0 w 9167446"/>
              <a:gd name="connsiteY4" fmla="*/ 383931 h 5143500"/>
              <a:gd name="connsiteX5" fmla="*/ 23446 w 9167446"/>
              <a:gd name="connsiteY5" fmla="*/ 0 h 5143500"/>
              <a:gd name="connsiteX0" fmla="*/ 23446 w 9167446"/>
              <a:gd name="connsiteY0" fmla="*/ 0 h 5143500"/>
              <a:gd name="connsiteX1" fmla="*/ 9167446 w 9167446"/>
              <a:gd name="connsiteY1" fmla="*/ 0 h 5143500"/>
              <a:gd name="connsiteX2" fmla="*/ 9167446 w 9167446"/>
              <a:gd name="connsiteY2" fmla="*/ 5143500 h 5143500"/>
              <a:gd name="connsiteX3" fmla="*/ 8745415 w 9167446"/>
              <a:gd name="connsiteY3" fmla="*/ 422031 h 5143500"/>
              <a:gd name="connsiteX4" fmla="*/ 0 w 9167446"/>
              <a:gd name="connsiteY4" fmla="*/ 383931 h 5143500"/>
              <a:gd name="connsiteX5" fmla="*/ 23446 w 9167446"/>
              <a:gd name="connsiteY5" fmla="*/ 0 h 5143500"/>
              <a:gd name="connsiteX0" fmla="*/ 23446 w 9167446"/>
              <a:gd name="connsiteY0" fmla="*/ 0 h 5143500"/>
              <a:gd name="connsiteX1" fmla="*/ 9167446 w 9167446"/>
              <a:gd name="connsiteY1" fmla="*/ 0 h 5143500"/>
              <a:gd name="connsiteX2" fmla="*/ 9167446 w 9167446"/>
              <a:gd name="connsiteY2" fmla="*/ 5143500 h 5143500"/>
              <a:gd name="connsiteX3" fmla="*/ 8932984 w 9167446"/>
              <a:gd name="connsiteY3" fmla="*/ 2625969 h 5143500"/>
              <a:gd name="connsiteX4" fmla="*/ 8745415 w 9167446"/>
              <a:gd name="connsiteY4" fmla="*/ 422031 h 5143500"/>
              <a:gd name="connsiteX5" fmla="*/ 0 w 9167446"/>
              <a:gd name="connsiteY5" fmla="*/ 383931 h 5143500"/>
              <a:gd name="connsiteX6" fmla="*/ 23446 w 9167446"/>
              <a:gd name="connsiteY6" fmla="*/ 0 h 5143500"/>
              <a:gd name="connsiteX0" fmla="*/ 23446 w 9167446"/>
              <a:gd name="connsiteY0" fmla="*/ 0 h 5146431"/>
              <a:gd name="connsiteX1" fmla="*/ 9167446 w 9167446"/>
              <a:gd name="connsiteY1" fmla="*/ 0 h 5146431"/>
              <a:gd name="connsiteX2" fmla="*/ 9167446 w 9167446"/>
              <a:gd name="connsiteY2" fmla="*/ 5143500 h 5146431"/>
              <a:gd name="connsiteX3" fmla="*/ 8839199 w 9167446"/>
              <a:gd name="connsiteY3" fmla="*/ 5146431 h 5146431"/>
              <a:gd name="connsiteX4" fmla="*/ 8745415 w 9167446"/>
              <a:gd name="connsiteY4" fmla="*/ 422031 h 5146431"/>
              <a:gd name="connsiteX5" fmla="*/ 0 w 9167446"/>
              <a:gd name="connsiteY5" fmla="*/ 383931 h 5146431"/>
              <a:gd name="connsiteX6" fmla="*/ 23446 w 9167446"/>
              <a:gd name="connsiteY6" fmla="*/ 0 h 5146431"/>
              <a:gd name="connsiteX0" fmla="*/ 2491 w 9146491"/>
              <a:gd name="connsiteY0" fmla="*/ 0 h 5146431"/>
              <a:gd name="connsiteX1" fmla="*/ 9146491 w 9146491"/>
              <a:gd name="connsiteY1" fmla="*/ 0 h 5146431"/>
              <a:gd name="connsiteX2" fmla="*/ 9146491 w 9146491"/>
              <a:gd name="connsiteY2" fmla="*/ 5143500 h 5146431"/>
              <a:gd name="connsiteX3" fmla="*/ 8818244 w 9146491"/>
              <a:gd name="connsiteY3" fmla="*/ 5146431 h 5146431"/>
              <a:gd name="connsiteX4" fmla="*/ 8724460 w 9146491"/>
              <a:gd name="connsiteY4" fmla="*/ 422031 h 5146431"/>
              <a:gd name="connsiteX5" fmla="*/ 0 w 9146491"/>
              <a:gd name="connsiteY5" fmla="*/ 435366 h 5146431"/>
              <a:gd name="connsiteX6" fmla="*/ 2491 w 9146491"/>
              <a:gd name="connsiteY6" fmla="*/ 0 h 5146431"/>
              <a:gd name="connsiteX0" fmla="*/ 2491 w 9146491"/>
              <a:gd name="connsiteY0" fmla="*/ 0 h 5146431"/>
              <a:gd name="connsiteX1" fmla="*/ 9146491 w 9146491"/>
              <a:gd name="connsiteY1" fmla="*/ 0 h 5146431"/>
              <a:gd name="connsiteX2" fmla="*/ 9146491 w 9146491"/>
              <a:gd name="connsiteY2" fmla="*/ 5143500 h 5146431"/>
              <a:gd name="connsiteX3" fmla="*/ 8818244 w 9146491"/>
              <a:gd name="connsiteY3" fmla="*/ 5146431 h 5146431"/>
              <a:gd name="connsiteX4" fmla="*/ 8684455 w 9146491"/>
              <a:gd name="connsiteY4" fmla="*/ 427746 h 5146431"/>
              <a:gd name="connsiteX5" fmla="*/ 0 w 9146491"/>
              <a:gd name="connsiteY5" fmla="*/ 435366 h 5146431"/>
              <a:gd name="connsiteX6" fmla="*/ 2491 w 9146491"/>
              <a:gd name="connsiteY6" fmla="*/ 0 h 5146431"/>
              <a:gd name="connsiteX0" fmla="*/ 2491 w 9146491"/>
              <a:gd name="connsiteY0" fmla="*/ 0 h 5146431"/>
              <a:gd name="connsiteX1" fmla="*/ 9146491 w 9146491"/>
              <a:gd name="connsiteY1" fmla="*/ 0 h 5146431"/>
              <a:gd name="connsiteX2" fmla="*/ 9146491 w 9146491"/>
              <a:gd name="connsiteY2" fmla="*/ 5143500 h 5146431"/>
              <a:gd name="connsiteX3" fmla="*/ 8688704 w 9146491"/>
              <a:gd name="connsiteY3" fmla="*/ 5146431 h 5146431"/>
              <a:gd name="connsiteX4" fmla="*/ 8684455 w 9146491"/>
              <a:gd name="connsiteY4" fmla="*/ 427746 h 5146431"/>
              <a:gd name="connsiteX5" fmla="*/ 0 w 9146491"/>
              <a:gd name="connsiteY5" fmla="*/ 435366 h 5146431"/>
              <a:gd name="connsiteX6" fmla="*/ 2491 w 9146491"/>
              <a:gd name="connsiteY6" fmla="*/ 0 h 5146431"/>
              <a:gd name="connsiteX0" fmla="*/ 2491 w 9146491"/>
              <a:gd name="connsiteY0" fmla="*/ 0 h 5146431"/>
              <a:gd name="connsiteX1" fmla="*/ 9146491 w 9146491"/>
              <a:gd name="connsiteY1" fmla="*/ 0 h 5146431"/>
              <a:gd name="connsiteX2" fmla="*/ 9146491 w 9146491"/>
              <a:gd name="connsiteY2" fmla="*/ 5143500 h 5146431"/>
              <a:gd name="connsiteX3" fmla="*/ 8688704 w 9146491"/>
              <a:gd name="connsiteY3" fmla="*/ 5146431 h 5146431"/>
              <a:gd name="connsiteX4" fmla="*/ 8684455 w 9146491"/>
              <a:gd name="connsiteY4" fmla="*/ 431556 h 5146431"/>
              <a:gd name="connsiteX5" fmla="*/ 0 w 9146491"/>
              <a:gd name="connsiteY5" fmla="*/ 435366 h 5146431"/>
              <a:gd name="connsiteX6" fmla="*/ 2491 w 9146491"/>
              <a:gd name="connsiteY6" fmla="*/ 0 h 5146431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96324 w 9146491"/>
              <a:gd name="connsiteY3" fmla="*/ 5144526 h 5144526"/>
              <a:gd name="connsiteX4" fmla="*/ 8684455 w 9146491"/>
              <a:gd name="connsiteY4" fmla="*/ 43155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4455 w 9146491"/>
              <a:gd name="connsiteY4" fmla="*/ 43155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90170 w 9146491"/>
              <a:gd name="connsiteY4" fmla="*/ 433461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78740 w 9146491"/>
              <a:gd name="connsiteY4" fmla="*/ 43536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0645 w 9146491"/>
              <a:gd name="connsiteY4" fmla="*/ 433461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0645 w 9146491"/>
              <a:gd name="connsiteY4" fmla="*/ 43917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2550 w 9146491"/>
              <a:gd name="connsiteY4" fmla="*/ 43917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6360 w 9146491"/>
              <a:gd name="connsiteY4" fmla="*/ 439176 h 5144526"/>
              <a:gd name="connsiteX5" fmla="*/ 0 w 9146491"/>
              <a:gd name="connsiteY5" fmla="*/ 435366 h 5144526"/>
              <a:gd name="connsiteX6" fmla="*/ 2491 w 9146491"/>
              <a:gd name="connsiteY6" fmla="*/ 0 h 5144526"/>
              <a:gd name="connsiteX0" fmla="*/ 586 w 9144586"/>
              <a:gd name="connsiteY0" fmla="*/ 0 h 5144526"/>
              <a:gd name="connsiteX1" fmla="*/ 9144586 w 9144586"/>
              <a:gd name="connsiteY1" fmla="*/ 0 h 5144526"/>
              <a:gd name="connsiteX2" fmla="*/ 9144586 w 9144586"/>
              <a:gd name="connsiteY2" fmla="*/ 5143500 h 5144526"/>
              <a:gd name="connsiteX3" fmla="*/ 8684894 w 9144586"/>
              <a:gd name="connsiteY3" fmla="*/ 5144526 h 5144526"/>
              <a:gd name="connsiteX4" fmla="*/ 8684455 w 9144586"/>
              <a:gd name="connsiteY4" fmla="*/ 439176 h 5144526"/>
              <a:gd name="connsiteX5" fmla="*/ 0 w 9144586"/>
              <a:gd name="connsiteY5" fmla="*/ 435366 h 5144526"/>
              <a:gd name="connsiteX6" fmla="*/ 586 w 9144586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6360 w 9146491"/>
              <a:gd name="connsiteY4" fmla="*/ 439176 h 5144526"/>
              <a:gd name="connsiteX5" fmla="*/ 0 w 9146491"/>
              <a:gd name="connsiteY5" fmla="*/ 437271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6360 w 9146491"/>
              <a:gd name="connsiteY4" fmla="*/ 439176 h 5144526"/>
              <a:gd name="connsiteX5" fmla="*/ 0 w 9146491"/>
              <a:gd name="connsiteY5" fmla="*/ 439176 h 5144526"/>
              <a:gd name="connsiteX6" fmla="*/ 2491 w 9146491"/>
              <a:gd name="connsiteY6" fmla="*/ 0 h 5144526"/>
              <a:gd name="connsiteX0" fmla="*/ 2491 w 9146491"/>
              <a:gd name="connsiteY0" fmla="*/ 0 h 5144526"/>
              <a:gd name="connsiteX1" fmla="*/ 9146491 w 9146491"/>
              <a:gd name="connsiteY1" fmla="*/ 0 h 5144526"/>
              <a:gd name="connsiteX2" fmla="*/ 9146491 w 9146491"/>
              <a:gd name="connsiteY2" fmla="*/ 5143500 h 5144526"/>
              <a:gd name="connsiteX3" fmla="*/ 8686799 w 9146491"/>
              <a:gd name="connsiteY3" fmla="*/ 5144526 h 5144526"/>
              <a:gd name="connsiteX4" fmla="*/ 8686360 w 9146491"/>
              <a:gd name="connsiteY4" fmla="*/ 439176 h 5144526"/>
              <a:gd name="connsiteX5" fmla="*/ 0 w 9146491"/>
              <a:gd name="connsiteY5" fmla="*/ 439176 h 5144526"/>
              <a:gd name="connsiteX6" fmla="*/ 2491 w 9146491"/>
              <a:gd name="connsiteY6" fmla="*/ 0 h 51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491" h="5144526">
                <a:moveTo>
                  <a:pt x="2491" y="0"/>
                </a:moveTo>
                <a:lnTo>
                  <a:pt x="9146491" y="0"/>
                </a:lnTo>
                <a:lnTo>
                  <a:pt x="9146491" y="5143500"/>
                </a:lnTo>
                <a:lnTo>
                  <a:pt x="8686799" y="5144526"/>
                </a:lnTo>
                <a:cubicBezTo>
                  <a:pt x="8685383" y="3571631"/>
                  <a:pt x="8687776" y="2012071"/>
                  <a:pt x="8686360" y="439176"/>
                </a:cubicBezTo>
                <a:lnTo>
                  <a:pt x="0" y="439176"/>
                </a:lnTo>
                <a:cubicBezTo>
                  <a:pt x="830" y="353109"/>
                  <a:pt x="1661" y="145122"/>
                  <a:pt x="249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97724"/>
            <a:ext cx="7200900" cy="697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12CE87-21AB-4B74-A011-BD24041C2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0" y="2265076"/>
            <a:ext cx="1960563" cy="2332642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solidFill>
                  <a:schemeClr val="tx2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462551"/>
            <a:ext cx="1367858" cy="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_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12838"/>
            <a:ext cx="3611880" cy="3496439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3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CECDB5-813F-44A7-A308-C2E59BAB21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5295" y="1112838"/>
            <a:ext cx="3611880" cy="3496439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3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6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27E53A-D5D5-477E-B569-A07974DC0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944" y="0"/>
            <a:ext cx="448056" cy="5143500"/>
          </a:xfrm>
          <a:solidFill>
            <a:schemeClr val="bg2"/>
          </a:solidFill>
        </p:spPr>
        <p:txBody>
          <a:bodyPr tIns="1005840" anchor="t" anchorCtr="0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0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Deep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927F7C-53AC-400F-8DAD-235A2AF61F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1011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74F39-96DB-4808-8693-9F55A9D7D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72308"/>
            <a:ext cx="5802922" cy="3971191"/>
          </a:xfrm>
          <a:solidFill>
            <a:schemeClr val="tx2"/>
          </a:solidFill>
        </p:spPr>
        <p:txBody>
          <a:bodyPr lIns="502920" tIns="274320" rIns="457200" bIns="457200"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500">
                <a:solidFill>
                  <a:srgbClr val="7899F2"/>
                </a:solidFill>
                <a:latin typeface="+mj-lt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69215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9144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3566160"/>
            <a:ext cx="4846320" cy="156646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000" i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F64205-A64B-4137-BA41-5E5CFE0F35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2706" y="433838"/>
            <a:ext cx="2192207" cy="410518"/>
          </a:xfrm>
          <a:custGeom>
            <a:avLst/>
            <a:gdLst>
              <a:gd name="T0" fmla="*/ 225 w 1440"/>
              <a:gd name="T1" fmla="*/ 110 h 267"/>
              <a:gd name="T2" fmla="*/ 317 w 1440"/>
              <a:gd name="T3" fmla="*/ 7 h 267"/>
              <a:gd name="T4" fmla="*/ 475 w 1440"/>
              <a:gd name="T5" fmla="*/ 19 h 267"/>
              <a:gd name="T6" fmla="*/ 830 w 1440"/>
              <a:gd name="T7" fmla="*/ 7 h 267"/>
              <a:gd name="T8" fmla="*/ 130 w 1440"/>
              <a:gd name="T9" fmla="*/ 210 h 267"/>
              <a:gd name="T10" fmla="*/ 437 w 1440"/>
              <a:gd name="T11" fmla="*/ 209 h 267"/>
              <a:gd name="T12" fmla="*/ 493 w 1440"/>
              <a:gd name="T13" fmla="*/ 198 h 267"/>
              <a:gd name="T14" fmla="*/ 866 w 1440"/>
              <a:gd name="T15" fmla="*/ 171 h 267"/>
              <a:gd name="T16" fmla="*/ 737 w 1440"/>
              <a:gd name="T17" fmla="*/ 261 h 267"/>
              <a:gd name="T18" fmla="*/ 958 w 1440"/>
              <a:gd name="T19" fmla="*/ 172 h 267"/>
              <a:gd name="T20" fmla="*/ 906 w 1440"/>
              <a:gd name="T21" fmla="*/ 254 h 267"/>
              <a:gd name="T22" fmla="*/ 309 w 1440"/>
              <a:gd name="T23" fmla="*/ 260 h 267"/>
              <a:gd name="T24" fmla="*/ 1053 w 1440"/>
              <a:gd name="T25" fmla="*/ 31 h 267"/>
              <a:gd name="T26" fmla="*/ 1075 w 1440"/>
              <a:gd name="T27" fmla="*/ 44 h 267"/>
              <a:gd name="T28" fmla="*/ 1091 w 1440"/>
              <a:gd name="T29" fmla="*/ 22 h 267"/>
              <a:gd name="T30" fmla="*/ 1107 w 1440"/>
              <a:gd name="T31" fmla="*/ 27 h 267"/>
              <a:gd name="T32" fmla="*/ 1125 w 1440"/>
              <a:gd name="T33" fmla="*/ 55 h 267"/>
              <a:gd name="T34" fmla="*/ 1159 w 1440"/>
              <a:gd name="T35" fmla="*/ 53 h 267"/>
              <a:gd name="T36" fmla="*/ 1160 w 1440"/>
              <a:gd name="T37" fmla="*/ 57 h 267"/>
              <a:gd name="T38" fmla="*/ 1177 w 1440"/>
              <a:gd name="T39" fmla="*/ 23 h 267"/>
              <a:gd name="T40" fmla="*/ 1207 w 1440"/>
              <a:gd name="T41" fmla="*/ 58 h 267"/>
              <a:gd name="T42" fmla="*/ 1245 w 1440"/>
              <a:gd name="T43" fmla="*/ 27 h 267"/>
              <a:gd name="T44" fmla="*/ 1225 w 1440"/>
              <a:gd name="T45" fmla="*/ 43 h 267"/>
              <a:gd name="T46" fmla="*/ 1271 w 1440"/>
              <a:gd name="T47" fmla="*/ 19 h 267"/>
              <a:gd name="T48" fmla="*/ 1259 w 1440"/>
              <a:gd name="T49" fmla="*/ 32 h 267"/>
              <a:gd name="T50" fmla="*/ 1290 w 1440"/>
              <a:gd name="T51" fmla="*/ 54 h 267"/>
              <a:gd name="T52" fmla="*/ 1310 w 1440"/>
              <a:gd name="T53" fmla="*/ 25 h 267"/>
              <a:gd name="T54" fmla="*/ 1059 w 1440"/>
              <a:gd name="T55" fmla="*/ 110 h 267"/>
              <a:gd name="T56" fmla="*/ 1099 w 1440"/>
              <a:gd name="T57" fmla="*/ 134 h 267"/>
              <a:gd name="T58" fmla="*/ 1120 w 1440"/>
              <a:gd name="T59" fmla="*/ 156 h 267"/>
              <a:gd name="T60" fmla="*/ 1141 w 1440"/>
              <a:gd name="T61" fmla="*/ 123 h 267"/>
              <a:gd name="T62" fmla="*/ 1148 w 1440"/>
              <a:gd name="T63" fmla="*/ 175 h 267"/>
              <a:gd name="T64" fmla="*/ 1184 w 1440"/>
              <a:gd name="T65" fmla="*/ 119 h 267"/>
              <a:gd name="T66" fmla="*/ 1181 w 1440"/>
              <a:gd name="T67" fmla="*/ 153 h 267"/>
              <a:gd name="T68" fmla="*/ 1201 w 1440"/>
              <a:gd name="T69" fmla="*/ 125 h 267"/>
              <a:gd name="T70" fmla="*/ 1230 w 1440"/>
              <a:gd name="T71" fmla="*/ 157 h 267"/>
              <a:gd name="T72" fmla="*/ 1260 w 1440"/>
              <a:gd name="T73" fmla="*/ 154 h 267"/>
              <a:gd name="T74" fmla="*/ 1261 w 1440"/>
              <a:gd name="T75" fmla="*/ 158 h 267"/>
              <a:gd name="T76" fmla="*/ 1284 w 1440"/>
              <a:gd name="T77" fmla="*/ 152 h 267"/>
              <a:gd name="T78" fmla="*/ 1294 w 1440"/>
              <a:gd name="T79" fmla="*/ 123 h 267"/>
              <a:gd name="T80" fmla="*/ 1317 w 1440"/>
              <a:gd name="T81" fmla="*/ 125 h 267"/>
              <a:gd name="T82" fmla="*/ 1342 w 1440"/>
              <a:gd name="T83" fmla="*/ 121 h 267"/>
              <a:gd name="T84" fmla="*/ 1351 w 1440"/>
              <a:gd name="T85" fmla="*/ 112 h 267"/>
              <a:gd name="T86" fmla="*/ 1364 w 1440"/>
              <a:gd name="T87" fmla="*/ 159 h 267"/>
              <a:gd name="T88" fmla="*/ 1399 w 1440"/>
              <a:gd name="T89" fmla="*/ 156 h 267"/>
              <a:gd name="T90" fmla="*/ 1432 w 1440"/>
              <a:gd name="T91" fmla="*/ 120 h 267"/>
              <a:gd name="T92" fmla="*/ 1410 w 1440"/>
              <a:gd name="T93" fmla="*/ 176 h 267"/>
              <a:gd name="T94" fmla="*/ 1076 w 1440"/>
              <a:gd name="T95" fmla="*/ 242 h 267"/>
              <a:gd name="T96" fmla="*/ 1062 w 1440"/>
              <a:gd name="T97" fmla="*/ 225 h 267"/>
              <a:gd name="T98" fmla="*/ 1091 w 1440"/>
              <a:gd name="T99" fmla="*/ 208 h 267"/>
              <a:gd name="T100" fmla="*/ 1112 w 1440"/>
              <a:gd name="T101" fmla="*/ 233 h 267"/>
              <a:gd name="T102" fmla="*/ 1128 w 1440"/>
              <a:gd name="T103" fmla="*/ 224 h 267"/>
              <a:gd name="T104" fmla="*/ 1168 w 1440"/>
              <a:gd name="T105" fmla="*/ 255 h 267"/>
              <a:gd name="T106" fmla="*/ 1154 w 1440"/>
              <a:gd name="T107" fmla="*/ 236 h 267"/>
              <a:gd name="T108" fmla="*/ 1203 w 1440"/>
              <a:gd name="T109" fmla="*/ 256 h 267"/>
              <a:gd name="T110" fmla="*/ 1200 w 1440"/>
              <a:gd name="T111" fmla="*/ 213 h 267"/>
              <a:gd name="T112" fmla="*/ 1227 w 1440"/>
              <a:gd name="T113" fmla="*/ 256 h 267"/>
              <a:gd name="T114" fmla="*/ 1249 w 1440"/>
              <a:gd name="T115" fmla="*/ 260 h 267"/>
              <a:gd name="T116" fmla="*/ 1255 w 1440"/>
              <a:gd name="T117" fmla="*/ 205 h 267"/>
              <a:gd name="T118" fmla="*/ 1297 w 1440"/>
              <a:gd name="T119" fmla="*/ 226 h 267"/>
              <a:gd name="T120" fmla="*/ 1303 w 1440"/>
              <a:gd name="T121" fmla="*/ 243 h 267"/>
              <a:gd name="T122" fmla="*/ 1344 w 1440"/>
              <a:gd name="T123" fmla="*/ 229 h 267"/>
              <a:gd name="T124" fmla="*/ 1328 w 1440"/>
              <a:gd name="T125" fmla="*/ 23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267">
                <a:moveTo>
                  <a:pt x="17" y="110"/>
                </a:moveTo>
                <a:cubicBezTo>
                  <a:pt x="3" y="110"/>
                  <a:pt x="3" y="110"/>
                  <a:pt x="3" y="110"/>
                </a:cubicBezTo>
                <a:cubicBezTo>
                  <a:pt x="3" y="1"/>
                  <a:pt x="3" y="1"/>
                  <a:pt x="3" y="1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"/>
                  <a:pt x="81" y="7"/>
                  <a:pt x="81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17" y="35"/>
                  <a:pt x="17" y="35"/>
                  <a:pt x="17" y="35"/>
                </a:cubicBezTo>
                <a:lnTo>
                  <a:pt x="17" y="110"/>
                </a:lnTo>
                <a:close/>
                <a:moveTo>
                  <a:pt x="130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178" y="0"/>
                  <a:pt x="178" y="0"/>
                  <a:pt x="178" y="0"/>
                </a:cubicBezTo>
                <a:lnTo>
                  <a:pt x="130" y="110"/>
                </a:lnTo>
                <a:close/>
                <a:moveTo>
                  <a:pt x="700" y="110"/>
                </a:moveTo>
                <a:cubicBezTo>
                  <a:pt x="715" y="110"/>
                  <a:pt x="715" y="110"/>
                  <a:pt x="715" y="110"/>
                </a:cubicBezTo>
                <a:cubicBezTo>
                  <a:pt x="748" y="33"/>
                  <a:pt x="748" y="33"/>
                  <a:pt x="748" y="33"/>
                </a:cubicBezTo>
                <a:cubicBezTo>
                  <a:pt x="780" y="109"/>
                  <a:pt x="780" y="109"/>
                  <a:pt x="780" y="109"/>
                </a:cubicBezTo>
                <a:cubicBezTo>
                  <a:pt x="780" y="110"/>
                  <a:pt x="780" y="110"/>
                  <a:pt x="780" y="110"/>
                </a:cubicBezTo>
                <a:cubicBezTo>
                  <a:pt x="795" y="110"/>
                  <a:pt x="795" y="110"/>
                  <a:pt x="795" y="110"/>
                </a:cubicBezTo>
                <a:cubicBezTo>
                  <a:pt x="748" y="0"/>
                  <a:pt x="748" y="0"/>
                  <a:pt x="748" y="0"/>
                </a:cubicBezTo>
                <a:lnTo>
                  <a:pt x="700" y="110"/>
                </a:lnTo>
                <a:close/>
                <a:moveTo>
                  <a:pt x="273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317" y="20"/>
                  <a:pt x="317" y="20"/>
                  <a:pt x="317" y="20"/>
                </a:cubicBezTo>
                <a:cubicBezTo>
                  <a:pt x="317" y="7"/>
                  <a:pt x="317" y="7"/>
                  <a:pt x="317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273" y="20"/>
                  <a:pt x="273" y="20"/>
                  <a:pt x="273" y="20"/>
                </a:cubicBezTo>
                <a:lnTo>
                  <a:pt x="273" y="110"/>
                </a:lnTo>
                <a:close/>
                <a:moveTo>
                  <a:pt x="374" y="7"/>
                </a:moveTo>
                <a:cubicBezTo>
                  <a:pt x="360" y="7"/>
                  <a:pt x="360" y="7"/>
                  <a:pt x="360" y="7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74" y="110"/>
                  <a:pt x="374" y="110"/>
                  <a:pt x="374" y="110"/>
                </a:cubicBezTo>
                <a:lnTo>
                  <a:pt x="374" y="7"/>
                </a:lnTo>
                <a:close/>
                <a:moveTo>
                  <a:pt x="475" y="112"/>
                </a:moveTo>
                <a:cubicBezTo>
                  <a:pt x="445" y="112"/>
                  <a:pt x="421" y="88"/>
                  <a:pt x="421" y="59"/>
                </a:cubicBezTo>
                <a:cubicBezTo>
                  <a:pt x="421" y="29"/>
                  <a:pt x="445" y="5"/>
                  <a:pt x="475" y="5"/>
                </a:cubicBezTo>
                <a:cubicBezTo>
                  <a:pt x="505" y="5"/>
                  <a:pt x="528" y="29"/>
                  <a:pt x="528" y="59"/>
                </a:cubicBezTo>
                <a:cubicBezTo>
                  <a:pt x="528" y="88"/>
                  <a:pt x="505" y="112"/>
                  <a:pt x="475" y="112"/>
                </a:cubicBezTo>
                <a:close/>
                <a:moveTo>
                  <a:pt x="475" y="19"/>
                </a:moveTo>
                <a:cubicBezTo>
                  <a:pt x="453" y="19"/>
                  <a:pt x="435" y="37"/>
                  <a:pt x="435" y="59"/>
                </a:cubicBezTo>
                <a:cubicBezTo>
                  <a:pt x="435" y="81"/>
                  <a:pt x="453" y="99"/>
                  <a:pt x="475" y="99"/>
                </a:cubicBezTo>
                <a:cubicBezTo>
                  <a:pt x="497" y="99"/>
                  <a:pt x="514" y="81"/>
                  <a:pt x="514" y="59"/>
                </a:cubicBezTo>
                <a:cubicBezTo>
                  <a:pt x="514" y="37"/>
                  <a:pt x="497" y="19"/>
                  <a:pt x="475" y="19"/>
                </a:cubicBezTo>
                <a:close/>
                <a:moveTo>
                  <a:pt x="586" y="35"/>
                </a:moveTo>
                <a:cubicBezTo>
                  <a:pt x="664" y="117"/>
                  <a:pt x="664" y="117"/>
                  <a:pt x="664" y="117"/>
                </a:cubicBezTo>
                <a:cubicBezTo>
                  <a:pt x="664" y="7"/>
                  <a:pt x="664" y="7"/>
                  <a:pt x="664" y="7"/>
                </a:cubicBezTo>
                <a:cubicBezTo>
                  <a:pt x="650" y="7"/>
                  <a:pt x="650" y="7"/>
                  <a:pt x="650" y="7"/>
                </a:cubicBezTo>
                <a:cubicBezTo>
                  <a:pt x="650" y="83"/>
                  <a:pt x="650" y="83"/>
                  <a:pt x="650" y="83"/>
                </a:cubicBezTo>
                <a:cubicBezTo>
                  <a:pt x="572" y="1"/>
                  <a:pt x="572" y="1"/>
                  <a:pt x="572" y="1"/>
                </a:cubicBezTo>
                <a:cubicBezTo>
                  <a:pt x="572" y="110"/>
                  <a:pt x="572" y="110"/>
                  <a:pt x="572" y="110"/>
                </a:cubicBezTo>
                <a:cubicBezTo>
                  <a:pt x="586" y="110"/>
                  <a:pt x="586" y="110"/>
                  <a:pt x="586" y="110"/>
                </a:cubicBezTo>
                <a:lnTo>
                  <a:pt x="586" y="35"/>
                </a:lnTo>
                <a:close/>
                <a:moveTo>
                  <a:pt x="843" y="7"/>
                </a:moveTo>
                <a:cubicBezTo>
                  <a:pt x="830" y="7"/>
                  <a:pt x="830" y="7"/>
                  <a:pt x="830" y="7"/>
                </a:cubicBezTo>
                <a:cubicBezTo>
                  <a:pt x="830" y="110"/>
                  <a:pt x="830" y="110"/>
                  <a:pt x="830" y="110"/>
                </a:cubicBezTo>
                <a:cubicBezTo>
                  <a:pt x="885" y="110"/>
                  <a:pt x="885" y="110"/>
                  <a:pt x="885" y="110"/>
                </a:cubicBezTo>
                <a:cubicBezTo>
                  <a:pt x="885" y="97"/>
                  <a:pt x="885" y="97"/>
                  <a:pt x="885" y="97"/>
                </a:cubicBezTo>
                <a:cubicBezTo>
                  <a:pt x="843" y="97"/>
                  <a:pt x="843" y="97"/>
                  <a:pt x="843" y="97"/>
                </a:cubicBezTo>
                <a:lnTo>
                  <a:pt x="843" y="7"/>
                </a:lnTo>
                <a:close/>
                <a:moveTo>
                  <a:pt x="169" y="156"/>
                </a:moveTo>
                <a:cubicBezTo>
                  <a:pt x="139" y="156"/>
                  <a:pt x="116" y="179"/>
                  <a:pt x="116" y="209"/>
                </a:cubicBezTo>
                <a:cubicBezTo>
                  <a:pt x="116" y="240"/>
                  <a:pt x="139" y="262"/>
                  <a:pt x="169" y="262"/>
                </a:cubicBezTo>
                <a:cubicBezTo>
                  <a:pt x="175" y="262"/>
                  <a:pt x="188" y="261"/>
                  <a:pt x="200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6" y="239"/>
                  <a:pt x="192" y="242"/>
                  <a:pt x="187" y="245"/>
                </a:cubicBezTo>
                <a:cubicBezTo>
                  <a:pt x="181" y="247"/>
                  <a:pt x="175" y="249"/>
                  <a:pt x="169" y="249"/>
                </a:cubicBezTo>
                <a:cubicBezTo>
                  <a:pt x="142" y="249"/>
                  <a:pt x="130" y="226"/>
                  <a:pt x="130" y="210"/>
                </a:cubicBezTo>
                <a:cubicBezTo>
                  <a:pt x="130" y="187"/>
                  <a:pt x="147" y="169"/>
                  <a:pt x="169" y="169"/>
                </a:cubicBezTo>
                <a:cubicBezTo>
                  <a:pt x="174" y="169"/>
                  <a:pt x="180" y="170"/>
                  <a:pt x="185" y="173"/>
                </a:cubicBezTo>
                <a:cubicBezTo>
                  <a:pt x="190" y="175"/>
                  <a:pt x="194" y="178"/>
                  <a:pt x="198" y="182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191" y="159"/>
                  <a:pt x="181" y="156"/>
                  <a:pt x="169" y="156"/>
                </a:cubicBezTo>
                <a:close/>
                <a:moveTo>
                  <a:pt x="437" y="209"/>
                </a:moveTo>
                <a:cubicBezTo>
                  <a:pt x="437" y="225"/>
                  <a:pt x="431" y="238"/>
                  <a:pt x="419" y="249"/>
                </a:cubicBezTo>
                <a:cubicBezTo>
                  <a:pt x="409" y="257"/>
                  <a:pt x="399" y="261"/>
                  <a:pt x="382" y="261"/>
                </a:cubicBezTo>
                <a:cubicBezTo>
                  <a:pt x="360" y="261"/>
                  <a:pt x="360" y="261"/>
                  <a:pt x="360" y="261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93" y="157"/>
                  <a:pt x="407" y="159"/>
                  <a:pt x="420" y="170"/>
                </a:cubicBezTo>
                <a:cubicBezTo>
                  <a:pt x="426" y="175"/>
                  <a:pt x="437" y="187"/>
                  <a:pt x="437" y="209"/>
                </a:cubicBezTo>
                <a:close/>
                <a:moveTo>
                  <a:pt x="423" y="209"/>
                </a:moveTo>
                <a:cubicBezTo>
                  <a:pt x="423" y="186"/>
                  <a:pt x="407" y="171"/>
                  <a:pt x="382" y="171"/>
                </a:cubicBezTo>
                <a:cubicBezTo>
                  <a:pt x="374" y="171"/>
                  <a:pt x="374" y="171"/>
                  <a:pt x="374" y="171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82" y="247"/>
                  <a:pt x="382" y="247"/>
                  <a:pt x="382" y="247"/>
                </a:cubicBezTo>
                <a:cubicBezTo>
                  <a:pt x="390" y="247"/>
                  <a:pt x="401" y="246"/>
                  <a:pt x="410" y="239"/>
                </a:cubicBezTo>
                <a:cubicBezTo>
                  <a:pt x="416" y="234"/>
                  <a:pt x="423" y="224"/>
                  <a:pt x="423" y="209"/>
                </a:cubicBezTo>
                <a:close/>
                <a:moveTo>
                  <a:pt x="479" y="261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47"/>
                  <a:pt x="541" y="247"/>
                  <a:pt x="541" y="247"/>
                </a:cubicBezTo>
                <a:cubicBezTo>
                  <a:pt x="493" y="247"/>
                  <a:pt x="493" y="247"/>
                  <a:pt x="493" y="247"/>
                </a:cubicBezTo>
                <a:cubicBezTo>
                  <a:pt x="493" y="211"/>
                  <a:pt x="493" y="211"/>
                  <a:pt x="493" y="211"/>
                </a:cubicBezTo>
                <a:cubicBezTo>
                  <a:pt x="535" y="211"/>
                  <a:pt x="535" y="211"/>
                  <a:pt x="535" y="211"/>
                </a:cubicBezTo>
                <a:cubicBezTo>
                  <a:pt x="535" y="198"/>
                  <a:pt x="535" y="198"/>
                  <a:pt x="535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541" y="171"/>
                  <a:pt x="541" y="171"/>
                  <a:pt x="541" y="171"/>
                </a:cubicBezTo>
                <a:cubicBezTo>
                  <a:pt x="541" y="157"/>
                  <a:pt x="541" y="157"/>
                  <a:pt x="541" y="157"/>
                </a:cubicBezTo>
                <a:cubicBezTo>
                  <a:pt x="479" y="157"/>
                  <a:pt x="479" y="157"/>
                  <a:pt x="479" y="157"/>
                </a:cubicBezTo>
                <a:lnTo>
                  <a:pt x="479" y="261"/>
                </a:lnTo>
                <a:close/>
                <a:moveTo>
                  <a:pt x="805" y="261"/>
                </a:moveTo>
                <a:cubicBezTo>
                  <a:pt x="866" y="261"/>
                  <a:pt x="866" y="261"/>
                  <a:pt x="866" y="261"/>
                </a:cubicBezTo>
                <a:cubicBezTo>
                  <a:pt x="866" y="247"/>
                  <a:pt x="866" y="247"/>
                  <a:pt x="866" y="247"/>
                </a:cubicBezTo>
                <a:cubicBezTo>
                  <a:pt x="819" y="247"/>
                  <a:pt x="819" y="247"/>
                  <a:pt x="819" y="247"/>
                </a:cubicBezTo>
                <a:cubicBezTo>
                  <a:pt x="819" y="211"/>
                  <a:pt x="819" y="211"/>
                  <a:pt x="819" y="211"/>
                </a:cubicBezTo>
                <a:cubicBezTo>
                  <a:pt x="860" y="211"/>
                  <a:pt x="860" y="211"/>
                  <a:pt x="860" y="211"/>
                </a:cubicBezTo>
                <a:cubicBezTo>
                  <a:pt x="860" y="198"/>
                  <a:pt x="860" y="198"/>
                  <a:pt x="860" y="19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9" y="171"/>
                  <a:pt x="819" y="171"/>
                  <a:pt x="819" y="171"/>
                </a:cubicBezTo>
                <a:cubicBezTo>
                  <a:pt x="866" y="171"/>
                  <a:pt x="866" y="171"/>
                  <a:pt x="866" y="171"/>
                </a:cubicBezTo>
                <a:cubicBezTo>
                  <a:pt x="866" y="157"/>
                  <a:pt x="866" y="157"/>
                  <a:pt x="866" y="157"/>
                </a:cubicBezTo>
                <a:cubicBezTo>
                  <a:pt x="805" y="157"/>
                  <a:pt x="805" y="157"/>
                  <a:pt x="805" y="157"/>
                </a:cubicBezTo>
                <a:lnTo>
                  <a:pt x="805" y="261"/>
                </a:lnTo>
                <a:close/>
                <a:moveTo>
                  <a:pt x="634" y="235"/>
                </a:moveTo>
                <a:cubicBezTo>
                  <a:pt x="595" y="149"/>
                  <a:pt x="595" y="149"/>
                  <a:pt x="595" y="149"/>
                </a:cubicBezTo>
                <a:cubicBezTo>
                  <a:pt x="578" y="261"/>
                  <a:pt x="578" y="261"/>
                  <a:pt x="578" y="261"/>
                </a:cubicBezTo>
                <a:cubicBezTo>
                  <a:pt x="592" y="261"/>
                  <a:pt x="592" y="261"/>
                  <a:pt x="592" y="261"/>
                </a:cubicBezTo>
                <a:cubicBezTo>
                  <a:pt x="601" y="194"/>
                  <a:pt x="601" y="194"/>
                  <a:pt x="601" y="194"/>
                </a:cubicBezTo>
                <a:cubicBezTo>
                  <a:pt x="634" y="267"/>
                  <a:pt x="634" y="267"/>
                  <a:pt x="634" y="267"/>
                </a:cubicBezTo>
                <a:cubicBezTo>
                  <a:pt x="668" y="194"/>
                  <a:pt x="668" y="194"/>
                  <a:pt x="668" y="194"/>
                </a:cubicBezTo>
                <a:cubicBezTo>
                  <a:pt x="677" y="261"/>
                  <a:pt x="677" y="261"/>
                  <a:pt x="677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74" y="148"/>
                  <a:pt x="674" y="148"/>
                  <a:pt x="674" y="148"/>
                </a:cubicBezTo>
                <a:lnTo>
                  <a:pt x="634" y="235"/>
                </a:lnTo>
                <a:close/>
                <a:moveTo>
                  <a:pt x="737" y="261"/>
                </a:moveTo>
                <a:cubicBezTo>
                  <a:pt x="751" y="261"/>
                  <a:pt x="751" y="261"/>
                  <a:pt x="751" y="261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37" y="157"/>
                  <a:pt x="737" y="157"/>
                  <a:pt x="737" y="157"/>
                </a:cubicBezTo>
                <a:lnTo>
                  <a:pt x="737" y="261"/>
                </a:lnTo>
                <a:close/>
                <a:moveTo>
                  <a:pt x="955" y="211"/>
                </a:moveTo>
                <a:cubicBezTo>
                  <a:pt x="950" y="207"/>
                  <a:pt x="945" y="204"/>
                  <a:pt x="939" y="201"/>
                </a:cubicBezTo>
                <a:cubicBezTo>
                  <a:pt x="929" y="197"/>
                  <a:pt x="929" y="197"/>
                  <a:pt x="929" y="197"/>
                </a:cubicBezTo>
                <a:cubicBezTo>
                  <a:pt x="925" y="195"/>
                  <a:pt x="922" y="194"/>
                  <a:pt x="919" y="191"/>
                </a:cubicBezTo>
                <a:cubicBezTo>
                  <a:pt x="916" y="189"/>
                  <a:pt x="916" y="187"/>
                  <a:pt x="916" y="183"/>
                </a:cubicBezTo>
                <a:cubicBezTo>
                  <a:pt x="916" y="175"/>
                  <a:pt x="922" y="169"/>
                  <a:pt x="931" y="169"/>
                </a:cubicBezTo>
                <a:cubicBezTo>
                  <a:pt x="936" y="169"/>
                  <a:pt x="940" y="171"/>
                  <a:pt x="942" y="172"/>
                </a:cubicBezTo>
                <a:cubicBezTo>
                  <a:pt x="944" y="174"/>
                  <a:pt x="946" y="177"/>
                  <a:pt x="947" y="179"/>
                </a:cubicBezTo>
                <a:cubicBezTo>
                  <a:pt x="948" y="181"/>
                  <a:pt x="948" y="181"/>
                  <a:pt x="948" y="181"/>
                </a:cubicBezTo>
                <a:cubicBezTo>
                  <a:pt x="959" y="173"/>
                  <a:pt x="959" y="173"/>
                  <a:pt x="959" y="173"/>
                </a:cubicBezTo>
                <a:cubicBezTo>
                  <a:pt x="958" y="172"/>
                  <a:pt x="958" y="172"/>
                  <a:pt x="958" y="172"/>
                </a:cubicBezTo>
                <a:cubicBezTo>
                  <a:pt x="956" y="167"/>
                  <a:pt x="952" y="163"/>
                  <a:pt x="948" y="161"/>
                </a:cubicBezTo>
                <a:cubicBezTo>
                  <a:pt x="943" y="157"/>
                  <a:pt x="938" y="156"/>
                  <a:pt x="931" y="156"/>
                </a:cubicBezTo>
                <a:cubicBezTo>
                  <a:pt x="914" y="156"/>
                  <a:pt x="902" y="167"/>
                  <a:pt x="902" y="183"/>
                </a:cubicBezTo>
                <a:cubicBezTo>
                  <a:pt x="902" y="190"/>
                  <a:pt x="904" y="195"/>
                  <a:pt x="909" y="200"/>
                </a:cubicBezTo>
                <a:cubicBezTo>
                  <a:pt x="913" y="205"/>
                  <a:pt x="918" y="207"/>
                  <a:pt x="922" y="209"/>
                </a:cubicBezTo>
                <a:cubicBezTo>
                  <a:pt x="932" y="213"/>
                  <a:pt x="932" y="213"/>
                  <a:pt x="932" y="213"/>
                </a:cubicBezTo>
                <a:cubicBezTo>
                  <a:pt x="937" y="215"/>
                  <a:pt x="941" y="217"/>
                  <a:pt x="944" y="220"/>
                </a:cubicBezTo>
                <a:cubicBezTo>
                  <a:pt x="947" y="223"/>
                  <a:pt x="948" y="226"/>
                  <a:pt x="948" y="231"/>
                </a:cubicBezTo>
                <a:cubicBezTo>
                  <a:pt x="948" y="240"/>
                  <a:pt x="942" y="249"/>
                  <a:pt x="929" y="249"/>
                </a:cubicBezTo>
                <a:cubicBezTo>
                  <a:pt x="924" y="249"/>
                  <a:pt x="919" y="247"/>
                  <a:pt x="916" y="244"/>
                </a:cubicBezTo>
                <a:cubicBezTo>
                  <a:pt x="913" y="241"/>
                  <a:pt x="911" y="236"/>
                  <a:pt x="910" y="23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896" y="234"/>
                  <a:pt x="896" y="234"/>
                  <a:pt x="896" y="234"/>
                </a:cubicBezTo>
                <a:cubicBezTo>
                  <a:pt x="897" y="235"/>
                  <a:pt x="897" y="235"/>
                  <a:pt x="897" y="235"/>
                </a:cubicBezTo>
                <a:cubicBezTo>
                  <a:pt x="898" y="243"/>
                  <a:pt x="902" y="249"/>
                  <a:pt x="906" y="254"/>
                </a:cubicBezTo>
                <a:cubicBezTo>
                  <a:pt x="912" y="260"/>
                  <a:pt x="920" y="262"/>
                  <a:pt x="929" y="262"/>
                </a:cubicBezTo>
                <a:cubicBezTo>
                  <a:pt x="948" y="262"/>
                  <a:pt x="962" y="249"/>
                  <a:pt x="962" y="230"/>
                </a:cubicBezTo>
                <a:cubicBezTo>
                  <a:pt x="962" y="222"/>
                  <a:pt x="960" y="216"/>
                  <a:pt x="955" y="211"/>
                </a:cubicBezTo>
                <a:close/>
                <a:moveTo>
                  <a:pt x="0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5" y="261"/>
                  <a:pt x="95" y="261"/>
                  <a:pt x="95" y="261"/>
                </a:cubicBezTo>
                <a:cubicBezTo>
                  <a:pt x="48" y="151"/>
                  <a:pt x="48" y="151"/>
                  <a:pt x="48" y="151"/>
                </a:cubicBezTo>
                <a:lnTo>
                  <a:pt x="0" y="261"/>
                </a:lnTo>
                <a:close/>
                <a:moveTo>
                  <a:pt x="229" y="261"/>
                </a:moveTo>
                <a:cubicBezTo>
                  <a:pt x="244" y="261"/>
                  <a:pt x="244" y="261"/>
                  <a:pt x="244" y="261"/>
                </a:cubicBezTo>
                <a:cubicBezTo>
                  <a:pt x="277" y="184"/>
                  <a:pt x="277" y="184"/>
                  <a:pt x="277" y="184"/>
                </a:cubicBezTo>
                <a:cubicBezTo>
                  <a:pt x="309" y="260"/>
                  <a:pt x="309" y="260"/>
                  <a:pt x="309" y="260"/>
                </a:cubicBezTo>
                <a:cubicBezTo>
                  <a:pt x="309" y="261"/>
                  <a:pt x="309" y="261"/>
                  <a:pt x="309" y="261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277" y="151"/>
                  <a:pt x="277" y="151"/>
                  <a:pt x="277" y="151"/>
                </a:cubicBezTo>
                <a:lnTo>
                  <a:pt x="229" y="261"/>
                </a:lnTo>
                <a:close/>
                <a:moveTo>
                  <a:pt x="1071" y="11"/>
                </a:moveTo>
                <a:cubicBezTo>
                  <a:pt x="1071" y="18"/>
                  <a:pt x="1071" y="18"/>
                  <a:pt x="1071" y="18"/>
                </a:cubicBezTo>
                <a:cubicBezTo>
                  <a:pt x="1075" y="18"/>
                  <a:pt x="1075" y="18"/>
                  <a:pt x="1075" y="18"/>
                </a:cubicBezTo>
                <a:cubicBezTo>
                  <a:pt x="1077" y="9"/>
                  <a:pt x="1077" y="9"/>
                  <a:pt x="1077" y="9"/>
                </a:cubicBezTo>
                <a:cubicBezTo>
                  <a:pt x="1076" y="8"/>
                  <a:pt x="1074" y="7"/>
                  <a:pt x="1072" y="6"/>
                </a:cubicBezTo>
                <a:cubicBezTo>
                  <a:pt x="1070" y="6"/>
                  <a:pt x="1067" y="6"/>
                  <a:pt x="1064" y="6"/>
                </a:cubicBezTo>
                <a:cubicBezTo>
                  <a:pt x="1061" y="6"/>
                  <a:pt x="1058" y="6"/>
                  <a:pt x="1056" y="7"/>
                </a:cubicBezTo>
                <a:cubicBezTo>
                  <a:pt x="1053" y="9"/>
                  <a:pt x="1051" y="10"/>
                  <a:pt x="1049" y="12"/>
                </a:cubicBezTo>
                <a:cubicBezTo>
                  <a:pt x="1048" y="14"/>
                  <a:pt x="1047" y="17"/>
                  <a:pt x="1047" y="20"/>
                </a:cubicBezTo>
                <a:cubicBezTo>
                  <a:pt x="1047" y="22"/>
                  <a:pt x="1048" y="24"/>
                  <a:pt x="1049" y="26"/>
                </a:cubicBezTo>
                <a:cubicBezTo>
                  <a:pt x="1050" y="28"/>
                  <a:pt x="1051" y="30"/>
                  <a:pt x="1053" y="31"/>
                </a:cubicBezTo>
                <a:cubicBezTo>
                  <a:pt x="1055" y="32"/>
                  <a:pt x="1057" y="34"/>
                  <a:pt x="1059" y="35"/>
                </a:cubicBezTo>
                <a:cubicBezTo>
                  <a:pt x="1062" y="37"/>
                  <a:pt x="1064" y="39"/>
                  <a:pt x="1066" y="40"/>
                </a:cubicBezTo>
                <a:cubicBezTo>
                  <a:pt x="1067" y="42"/>
                  <a:pt x="1068" y="44"/>
                  <a:pt x="1068" y="47"/>
                </a:cubicBezTo>
                <a:cubicBezTo>
                  <a:pt x="1068" y="49"/>
                  <a:pt x="1067" y="52"/>
                  <a:pt x="1065" y="53"/>
                </a:cubicBezTo>
                <a:cubicBezTo>
                  <a:pt x="1062" y="55"/>
                  <a:pt x="1060" y="56"/>
                  <a:pt x="1057" y="56"/>
                </a:cubicBezTo>
                <a:cubicBezTo>
                  <a:pt x="1055" y="56"/>
                  <a:pt x="1053" y="56"/>
                  <a:pt x="1052" y="55"/>
                </a:cubicBezTo>
                <a:cubicBezTo>
                  <a:pt x="1050" y="55"/>
                  <a:pt x="1049" y="54"/>
                  <a:pt x="1048" y="54"/>
                </a:cubicBezTo>
                <a:cubicBezTo>
                  <a:pt x="1048" y="46"/>
                  <a:pt x="1048" y="46"/>
                  <a:pt x="1048" y="46"/>
                </a:cubicBezTo>
                <a:cubicBezTo>
                  <a:pt x="1044" y="46"/>
                  <a:pt x="1044" y="46"/>
                  <a:pt x="1044" y="46"/>
                </a:cubicBezTo>
                <a:cubicBezTo>
                  <a:pt x="1042" y="56"/>
                  <a:pt x="1042" y="56"/>
                  <a:pt x="1042" y="56"/>
                </a:cubicBezTo>
                <a:cubicBezTo>
                  <a:pt x="1043" y="57"/>
                  <a:pt x="1045" y="58"/>
                  <a:pt x="1048" y="58"/>
                </a:cubicBezTo>
                <a:cubicBezTo>
                  <a:pt x="1051" y="59"/>
                  <a:pt x="1054" y="59"/>
                  <a:pt x="1057" y="59"/>
                </a:cubicBezTo>
                <a:cubicBezTo>
                  <a:pt x="1060" y="59"/>
                  <a:pt x="1063" y="59"/>
                  <a:pt x="1066" y="57"/>
                </a:cubicBezTo>
                <a:cubicBezTo>
                  <a:pt x="1069" y="56"/>
                  <a:pt x="1071" y="54"/>
                  <a:pt x="1073" y="52"/>
                </a:cubicBezTo>
                <a:cubicBezTo>
                  <a:pt x="1074" y="50"/>
                  <a:pt x="1075" y="47"/>
                  <a:pt x="1075" y="44"/>
                </a:cubicBezTo>
                <a:cubicBezTo>
                  <a:pt x="1075" y="42"/>
                  <a:pt x="1074" y="40"/>
                  <a:pt x="1073" y="38"/>
                </a:cubicBezTo>
                <a:cubicBezTo>
                  <a:pt x="1072" y="36"/>
                  <a:pt x="1071" y="35"/>
                  <a:pt x="1069" y="34"/>
                </a:cubicBezTo>
                <a:cubicBezTo>
                  <a:pt x="1068" y="32"/>
                  <a:pt x="1066" y="31"/>
                  <a:pt x="1064" y="29"/>
                </a:cubicBezTo>
                <a:cubicBezTo>
                  <a:pt x="1060" y="27"/>
                  <a:pt x="1058" y="25"/>
                  <a:pt x="1056" y="24"/>
                </a:cubicBezTo>
                <a:cubicBezTo>
                  <a:pt x="1055" y="22"/>
                  <a:pt x="1054" y="20"/>
                  <a:pt x="1054" y="17"/>
                </a:cubicBezTo>
                <a:cubicBezTo>
                  <a:pt x="1054" y="15"/>
                  <a:pt x="1055" y="13"/>
                  <a:pt x="1057" y="11"/>
                </a:cubicBezTo>
                <a:cubicBezTo>
                  <a:pt x="1059" y="10"/>
                  <a:pt x="1061" y="9"/>
                  <a:pt x="1064" y="9"/>
                </a:cubicBezTo>
                <a:cubicBezTo>
                  <a:pt x="1065" y="9"/>
                  <a:pt x="1067" y="9"/>
                  <a:pt x="1068" y="10"/>
                </a:cubicBezTo>
                <a:cubicBezTo>
                  <a:pt x="1069" y="10"/>
                  <a:pt x="1070" y="10"/>
                  <a:pt x="1071" y="11"/>
                </a:cubicBezTo>
                <a:close/>
                <a:moveTo>
                  <a:pt x="1107" y="27"/>
                </a:moveTo>
                <a:cubicBezTo>
                  <a:pt x="1108" y="27"/>
                  <a:pt x="1108" y="27"/>
                  <a:pt x="1108" y="27"/>
                </a:cubicBezTo>
                <a:cubicBezTo>
                  <a:pt x="1110" y="20"/>
                  <a:pt x="1110" y="20"/>
                  <a:pt x="1110" y="20"/>
                </a:cubicBezTo>
                <a:cubicBezTo>
                  <a:pt x="1109" y="20"/>
                  <a:pt x="1108" y="19"/>
                  <a:pt x="1107" y="19"/>
                </a:cubicBezTo>
                <a:cubicBezTo>
                  <a:pt x="1105" y="19"/>
                  <a:pt x="1104" y="19"/>
                  <a:pt x="1102" y="19"/>
                </a:cubicBezTo>
                <a:cubicBezTo>
                  <a:pt x="1098" y="19"/>
                  <a:pt x="1094" y="20"/>
                  <a:pt x="1091" y="22"/>
                </a:cubicBezTo>
                <a:cubicBezTo>
                  <a:pt x="1088" y="25"/>
                  <a:pt x="1086" y="28"/>
                  <a:pt x="1084" y="32"/>
                </a:cubicBezTo>
                <a:cubicBezTo>
                  <a:pt x="1083" y="36"/>
                  <a:pt x="1082" y="40"/>
                  <a:pt x="1082" y="43"/>
                </a:cubicBezTo>
                <a:cubicBezTo>
                  <a:pt x="1082" y="48"/>
                  <a:pt x="1083" y="52"/>
                  <a:pt x="1085" y="55"/>
                </a:cubicBezTo>
                <a:cubicBezTo>
                  <a:pt x="1087" y="58"/>
                  <a:pt x="1091" y="59"/>
                  <a:pt x="1094" y="59"/>
                </a:cubicBezTo>
                <a:cubicBezTo>
                  <a:pt x="1098" y="59"/>
                  <a:pt x="1100" y="59"/>
                  <a:pt x="1102" y="57"/>
                </a:cubicBezTo>
                <a:cubicBezTo>
                  <a:pt x="1105" y="56"/>
                  <a:pt x="1106" y="54"/>
                  <a:pt x="1108" y="53"/>
                </a:cubicBezTo>
                <a:cubicBezTo>
                  <a:pt x="1106" y="50"/>
                  <a:pt x="1106" y="50"/>
                  <a:pt x="1106" y="50"/>
                </a:cubicBezTo>
                <a:cubicBezTo>
                  <a:pt x="1105" y="52"/>
                  <a:pt x="1103" y="53"/>
                  <a:pt x="1102" y="54"/>
                </a:cubicBezTo>
                <a:cubicBezTo>
                  <a:pt x="1100" y="54"/>
                  <a:pt x="1099" y="55"/>
                  <a:pt x="1097" y="55"/>
                </a:cubicBezTo>
                <a:cubicBezTo>
                  <a:pt x="1094" y="55"/>
                  <a:pt x="1092" y="54"/>
                  <a:pt x="1091" y="52"/>
                </a:cubicBezTo>
                <a:cubicBezTo>
                  <a:pt x="1090" y="50"/>
                  <a:pt x="1089" y="47"/>
                  <a:pt x="1089" y="43"/>
                </a:cubicBezTo>
                <a:cubicBezTo>
                  <a:pt x="1089" y="39"/>
                  <a:pt x="1090" y="35"/>
                  <a:pt x="1091" y="32"/>
                </a:cubicBezTo>
                <a:cubicBezTo>
                  <a:pt x="1092" y="30"/>
                  <a:pt x="1093" y="27"/>
                  <a:pt x="1095" y="26"/>
                </a:cubicBezTo>
                <a:cubicBezTo>
                  <a:pt x="1097" y="24"/>
                  <a:pt x="1099" y="23"/>
                  <a:pt x="1101" y="23"/>
                </a:cubicBezTo>
                <a:cubicBezTo>
                  <a:pt x="1102" y="23"/>
                  <a:pt x="1105" y="24"/>
                  <a:pt x="1107" y="27"/>
                </a:cubicBezTo>
                <a:close/>
                <a:moveTo>
                  <a:pt x="1124" y="52"/>
                </a:moveTo>
                <a:cubicBezTo>
                  <a:pt x="1129" y="19"/>
                  <a:pt x="1129" y="19"/>
                  <a:pt x="1129" y="19"/>
                </a:cubicBezTo>
                <a:cubicBezTo>
                  <a:pt x="1128" y="19"/>
                  <a:pt x="1128" y="19"/>
                  <a:pt x="1128" y="19"/>
                </a:cubicBezTo>
                <a:cubicBezTo>
                  <a:pt x="1118" y="20"/>
                  <a:pt x="1118" y="20"/>
                  <a:pt x="1118" y="2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22" y="24"/>
                  <a:pt x="1122" y="24"/>
                  <a:pt x="1122" y="24"/>
                </a:cubicBezTo>
                <a:cubicBezTo>
                  <a:pt x="1121" y="31"/>
                  <a:pt x="1120" y="37"/>
                  <a:pt x="1119" y="41"/>
                </a:cubicBezTo>
                <a:cubicBezTo>
                  <a:pt x="1118" y="49"/>
                  <a:pt x="1117" y="54"/>
                  <a:pt x="1117" y="55"/>
                </a:cubicBezTo>
                <a:cubicBezTo>
                  <a:pt x="1117" y="56"/>
                  <a:pt x="1118" y="57"/>
                  <a:pt x="1118" y="58"/>
                </a:cubicBezTo>
                <a:cubicBezTo>
                  <a:pt x="1119" y="59"/>
                  <a:pt x="1120" y="59"/>
                  <a:pt x="1122" y="59"/>
                </a:cubicBezTo>
                <a:cubicBezTo>
                  <a:pt x="1124" y="59"/>
                  <a:pt x="1125" y="59"/>
                  <a:pt x="1127" y="58"/>
                </a:cubicBezTo>
                <a:cubicBezTo>
                  <a:pt x="1128" y="57"/>
                  <a:pt x="1129" y="55"/>
                  <a:pt x="1130" y="54"/>
                </a:cubicBezTo>
                <a:cubicBezTo>
                  <a:pt x="1129" y="53"/>
                  <a:pt x="1129" y="53"/>
                  <a:pt x="1129" y="53"/>
                </a:cubicBezTo>
                <a:cubicBezTo>
                  <a:pt x="1128" y="54"/>
                  <a:pt x="1128" y="54"/>
                  <a:pt x="1127" y="54"/>
                </a:cubicBezTo>
                <a:cubicBezTo>
                  <a:pt x="1126" y="55"/>
                  <a:pt x="1126" y="55"/>
                  <a:pt x="1125" y="55"/>
                </a:cubicBezTo>
                <a:cubicBezTo>
                  <a:pt x="1125" y="55"/>
                  <a:pt x="1125" y="55"/>
                  <a:pt x="1125" y="54"/>
                </a:cubicBezTo>
                <a:cubicBezTo>
                  <a:pt x="1124" y="54"/>
                  <a:pt x="1124" y="54"/>
                  <a:pt x="1124" y="53"/>
                </a:cubicBezTo>
                <a:lnTo>
                  <a:pt x="1124" y="52"/>
                </a:lnTo>
                <a:close/>
                <a:moveTo>
                  <a:pt x="1127" y="11"/>
                </a:moveTo>
                <a:cubicBezTo>
                  <a:pt x="1128" y="11"/>
                  <a:pt x="1129" y="11"/>
                  <a:pt x="1130" y="10"/>
                </a:cubicBezTo>
                <a:cubicBezTo>
                  <a:pt x="1131" y="9"/>
                  <a:pt x="1131" y="7"/>
                  <a:pt x="1131" y="6"/>
                </a:cubicBezTo>
                <a:cubicBezTo>
                  <a:pt x="1131" y="5"/>
                  <a:pt x="1131" y="4"/>
                  <a:pt x="1130" y="3"/>
                </a:cubicBezTo>
                <a:cubicBezTo>
                  <a:pt x="1130" y="3"/>
                  <a:pt x="1129" y="2"/>
                  <a:pt x="1128" y="2"/>
                </a:cubicBezTo>
                <a:cubicBezTo>
                  <a:pt x="1126" y="2"/>
                  <a:pt x="1125" y="3"/>
                  <a:pt x="1124" y="4"/>
                </a:cubicBezTo>
                <a:cubicBezTo>
                  <a:pt x="1123" y="5"/>
                  <a:pt x="1123" y="6"/>
                  <a:pt x="1123" y="7"/>
                </a:cubicBezTo>
                <a:cubicBezTo>
                  <a:pt x="1123" y="8"/>
                  <a:pt x="1123" y="9"/>
                  <a:pt x="1124" y="10"/>
                </a:cubicBezTo>
                <a:cubicBezTo>
                  <a:pt x="1125" y="11"/>
                  <a:pt x="1126" y="11"/>
                  <a:pt x="1127" y="11"/>
                </a:cubicBezTo>
                <a:close/>
                <a:moveTo>
                  <a:pt x="1166" y="52"/>
                </a:moveTo>
                <a:cubicBezTo>
                  <a:pt x="1165" y="49"/>
                  <a:pt x="1165" y="49"/>
                  <a:pt x="1165" y="49"/>
                </a:cubicBezTo>
                <a:cubicBezTo>
                  <a:pt x="1163" y="51"/>
                  <a:pt x="1161" y="52"/>
                  <a:pt x="1159" y="53"/>
                </a:cubicBezTo>
                <a:cubicBezTo>
                  <a:pt x="1157" y="54"/>
                  <a:pt x="1155" y="55"/>
                  <a:pt x="1153" y="55"/>
                </a:cubicBezTo>
                <a:cubicBezTo>
                  <a:pt x="1150" y="55"/>
                  <a:pt x="1148" y="54"/>
                  <a:pt x="1147" y="51"/>
                </a:cubicBezTo>
                <a:cubicBezTo>
                  <a:pt x="1145" y="49"/>
                  <a:pt x="1145" y="46"/>
                  <a:pt x="1145" y="43"/>
                </a:cubicBezTo>
                <a:cubicBezTo>
                  <a:pt x="1148" y="43"/>
                  <a:pt x="1151" y="42"/>
                  <a:pt x="1155" y="41"/>
                </a:cubicBezTo>
                <a:cubicBezTo>
                  <a:pt x="1158" y="40"/>
                  <a:pt x="1162" y="38"/>
                  <a:pt x="1164" y="36"/>
                </a:cubicBezTo>
                <a:cubicBezTo>
                  <a:pt x="1167" y="33"/>
                  <a:pt x="1168" y="31"/>
                  <a:pt x="1168" y="27"/>
                </a:cubicBezTo>
                <a:cubicBezTo>
                  <a:pt x="1168" y="25"/>
                  <a:pt x="1167" y="23"/>
                  <a:pt x="1166" y="21"/>
                </a:cubicBezTo>
                <a:cubicBezTo>
                  <a:pt x="1164" y="19"/>
                  <a:pt x="1162" y="19"/>
                  <a:pt x="1158" y="19"/>
                </a:cubicBezTo>
                <a:cubicBezTo>
                  <a:pt x="1154" y="19"/>
                  <a:pt x="1151" y="20"/>
                  <a:pt x="1148" y="22"/>
                </a:cubicBezTo>
                <a:cubicBezTo>
                  <a:pt x="1145" y="24"/>
                  <a:pt x="1142" y="28"/>
                  <a:pt x="1140" y="31"/>
                </a:cubicBezTo>
                <a:cubicBezTo>
                  <a:pt x="1138" y="35"/>
                  <a:pt x="1138" y="40"/>
                  <a:pt x="1138" y="44"/>
                </a:cubicBezTo>
                <a:cubicBezTo>
                  <a:pt x="1138" y="47"/>
                  <a:pt x="1138" y="49"/>
                  <a:pt x="1139" y="52"/>
                </a:cubicBezTo>
                <a:cubicBezTo>
                  <a:pt x="1140" y="54"/>
                  <a:pt x="1142" y="56"/>
                  <a:pt x="1144" y="57"/>
                </a:cubicBezTo>
                <a:cubicBezTo>
                  <a:pt x="1146" y="59"/>
                  <a:pt x="1148" y="59"/>
                  <a:pt x="1151" y="59"/>
                </a:cubicBezTo>
                <a:cubicBezTo>
                  <a:pt x="1155" y="59"/>
                  <a:pt x="1158" y="58"/>
                  <a:pt x="1160" y="57"/>
                </a:cubicBezTo>
                <a:cubicBezTo>
                  <a:pt x="1163" y="55"/>
                  <a:pt x="1165" y="54"/>
                  <a:pt x="1166" y="52"/>
                </a:cubicBezTo>
                <a:close/>
                <a:moveTo>
                  <a:pt x="1157" y="22"/>
                </a:moveTo>
                <a:cubicBezTo>
                  <a:pt x="1158" y="22"/>
                  <a:pt x="1159" y="23"/>
                  <a:pt x="1160" y="24"/>
                </a:cubicBezTo>
                <a:cubicBezTo>
                  <a:pt x="1161" y="25"/>
                  <a:pt x="1161" y="26"/>
                  <a:pt x="1161" y="28"/>
                </a:cubicBezTo>
                <a:cubicBezTo>
                  <a:pt x="1161" y="30"/>
                  <a:pt x="1161" y="32"/>
                  <a:pt x="1159" y="34"/>
                </a:cubicBezTo>
                <a:cubicBezTo>
                  <a:pt x="1157" y="35"/>
                  <a:pt x="1155" y="37"/>
                  <a:pt x="1152" y="38"/>
                </a:cubicBezTo>
                <a:cubicBezTo>
                  <a:pt x="1150" y="39"/>
                  <a:pt x="1147" y="39"/>
                  <a:pt x="1145" y="39"/>
                </a:cubicBezTo>
                <a:cubicBezTo>
                  <a:pt x="1145" y="37"/>
                  <a:pt x="1146" y="34"/>
                  <a:pt x="1147" y="32"/>
                </a:cubicBezTo>
                <a:cubicBezTo>
                  <a:pt x="1148" y="29"/>
                  <a:pt x="1149" y="27"/>
                  <a:pt x="1151" y="25"/>
                </a:cubicBezTo>
                <a:cubicBezTo>
                  <a:pt x="1152" y="23"/>
                  <a:pt x="1154" y="22"/>
                  <a:pt x="1157" y="22"/>
                </a:cubicBezTo>
                <a:close/>
                <a:moveTo>
                  <a:pt x="1187" y="28"/>
                </a:moveTo>
                <a:cubicBezTo>
                  <a:pt x="1188" y="19"/>
                  <a:pt x="1188" y="19"/>
                  <a:pt x="1188" y="19"/>
                </a:cubicBezTo>
                <a:cubicBezTo>
                  <a:pt x="1186" y="19"/>
                  <a:pt x="1186" y="19"/>
                  <a:pt x="1186" y="19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77" y="23"/>
                  <a:pt x="1177" y="23"/>
                  <a:pt x="1177" y="23"/>
                </a:cubicBezTo>
                <a:cubicBezTo>
                  <a:pt x="1180" y="25"/>
                  <a:pt x="1180" y="25"/>
                  <a:pt x="1180" y="25"/>
                </a:cubicBezTo>
                <a:cubicBezTo>
                  <a:pt x="1176" y="58"/>
                  <a:pt x="1176" y="58"/>
                  <a:pt x="1176" y="58"/>
                </a:cubicBezTo>
                <a:cubicBezTo>
                  <a:pt x="1183" y="58"/>
                  <a:pt x="1183" y="58"/>
                  <a:pt x="1183" y="58"/>
                </a:cubicBezTo>
                <a:cubicBezTo>
                  <a:pt x="1186" y="33"/>
                  <a:pt x="1186" y="33"/>
                  <a:pt x="1186" y="33"/>
                </a:cubicBezTo>
                <a:cubicBezTo>
                  <a:pt x="1188" y="31"/>
                  <a:pt x="1190" y="28"/>
                  <a:pt x="1192" y="26"/>
                </a:cubicBezTo>
                <a:cubicBezTo>
                  <a:pt x="1194" y="25"/>
                  <a:pt x="1196" y="24"/>
                  <a:pt x="1198" y="24"/>
                </a:cubicBezTo>
                <a:cubicBezTo>
                  <a:pt x="1200" y="24"/>
                  <a:pt x="1201" y="24"/>
                  <a:pt x="1202" y="25"/>
                </a:cubicBezTo>
                <a:cubicBezTo>
                  <a:pt x="1202" y="26"/>
                  <a:pt x="1203" y="27"/>
                  <a:pt x="1203" y="29"/>
                </a:cubicBezTo>
                <a:cubicBezTo>
                  <a:pt x="1203" y="31"/>
                  <a:pt x="1202" y="33"/>
                  <a:pt x="1202" y="35"/>
                </a:cubicBezTo>
                <a:cubicBezTo>
                  <a:pt x="1202" y="37"/>
                  <a:pt x="1201" y="39"/>
                  <a:pt x="1201" y="41"/>
                </a:cubicBezTo>
                <a:cubicBezTo>
                  <a:pt x="1201" y="43"/>
                  <a:pt x="1201" y="43"/>
                  <a:pt x="1201" y="43"/>
                </a:cubicBezTo>
                <a:cubicBezTo>
                  <a:pt x="1200" y="46"/>
                  <a:pt x="1200" y="46"/>
                  <a:pt x="1200" y="46"/>
                </a:cubicBezTo>
                <a:cubicBezTo>
                  <a:pt x="1199" y="51"/>
                  <a:pt x="1199" y="54"/>
                  <a:pt x="1199" y="55"/>
                </a:cubicBezTo>
                <a:cubicBezTo>
                  <a:pt x="1199" y="58"/>
                  <a:pt x="1200" y="59"/>
                  <a:pt x="1203" y="59"/>
                </a:cubicBezTo>
                <a:cubicBezTo>
                  <a:pt x="1205" y="59"/>
                  <a:pt x="1206" y="59"/>
                  <a:pt x="1207" y="58"/>
                </a:cubicBezTo>
                <a:cubicBezTo>
                  <a:pt x="1208" y="58"/>
                  <a:pt x="1209" y="57"/>
                  <a:pt x="1210" y="57"/>
                </a:cubicBezTo>
                <a:cubicBezTo>
                  <a:pt x="1210" y="56"/>
                  <a:pt x="1211" y="55"/>
                  <a:pt x="1211" y="55"/>
                </a:cubicBezTo>
                <a:cubicBezTo>
                  <a:pt x="1210" y="53"/>
                  <a:pt x="1210" y="53"/>
                  <a:pt x="1210" y="53"/>
                </a:cubicBezTo>
                <a:cubicBezTo>
                  <a:pt x="1209" y="54"/>
                  <a:pt x="1208" y="55"/>
                  <a:pt x="1207" y="55"/>
                </a:cubicBezTo>
                <a:cubicBezTo>
                  <a:pt x="1206" y="55"/>
                  <a:pt x="1206" y="54"/>
                  <a:pt x="1206" y="53"/>
                </a:cubicBezTo>
                <a:cubicBezTo>
                  <a:pt x="1206" y="51"/>
                  <a:pt x="1206" y="48"/>
                  <a:pt x="1207" y="45"/>
                </a:cubicBezTo>
                <a:cubicBezTo>
                  <a:pt x="1208" y="41"/>
                  <a:pt x="1208" y="41"/>
                  <a:pt x="1208" y="41"/>
                </a:cubicBezTo>
                <a:cubicBezTo>
                  <a:pt x="1208" y="40"/>
                  <a:pt x="1208" y="40"/>
                  <a:pt x="1208" y="40"/>
                </a:cubicBezTo>
                <a:cubicBezTo>
                  <a:pt x="1209" y="34"/>
                  <a:pt x="1210" y="31"/>
                  <a:pt x="1210" y="29"/>
                </a:cubicBezTo>
                <a:cubicBezTo>
                  <a:pt x="1210" y="25"/>
                  <a:pt x="1209" y="23"/>
                  <a:pt x="1207" y="21"/>
                </a:cubicBezTo>
                <a:cubicBezTo>
                  <a:pt x="1206" y="19"/>
                  <a:pt x="1204" y="19"/>
                  <a:pt x="1201" y="19"/>
                </a:cubicBezTo>
                <a:cubicBezTo>
                  <a:pt x="1199" y="19"/>
                  <a:pt x="1196" y="19"/>
                  <a:pt x="1193" y="21"/>
                </a:cubicBezTo>
                <a:cubicBezTo>
                  <a:pt x="1191" y="23"/>
                  <a:pt x="1189" y="25"/>
                  <a:pt x="1187" y="28"/>
                </a:cubicBezTo>
                <a:close/>
                <a:moveTo>
                  <a:pt x="1243" y="27"/>
                </a:moveTo>
                <a:cubicBezTo>
                  <a:pt x="1245" y="27"/>
                  <a:pt x="1245" y="27"/>
                  <a:pt x="1245" y="27"/>
                </a:cubicBezTo>
                <a:cubicBezTo>
                  <a:pt x="1247" y="20"/>
                  <a:pt x="1247" y="20"/>
                  <a:pt x="1247" y="20"/>
                </a:cubicBezTo>
                <a:cubicBezTo>
                  <a:pt x="1246" y="20"/>
                  <a:pt x="1244" y="19"/>
                  <a:pt x="1243" y="19"/>
                </a:cubicBezTo>
                <a:cubicBezTo>
                  <a:pt x="1241" y="19"/>
                  <a:pt x="1240" y="19"/>
                  <a:pt x="1239" y="19"/>
                </a:cubicBezTo>
                <a:cubicBezTo>
                  <a:pt x="1234" y="19"/>
                  <a:pt x="1231" y="20"/>
                  <a:pt x="1228" y="22"/>
                </a:cubicBezTo>
                <a:cubicBezTo>
                  <a:pt x="1224" y="25"/>
                  <a:pt x="1222" y="28"/>
                  <a:pt x="1220" y="32"/>
                </a:cubicBezTo>
                <a:cubicBezTo>
                  <a:pt x="1219" y="36"/>
                  <a:pt x="1218" y="40"/>
                  <a:pt x="1218" y="43"/>
                </a:cubicBezTo>
                <a:cubicBezTo>
                  <a:pt x="1218" y="48"/>
                  <a:pt x="1219" y="52"/>
                  <a:pt x="1221" y="55"/>
                </a:cubicBezTo>
                <a:cubicBezTo>
                  <a:pt x="1224" y="58"/>
                  <a:pt x="1227" y="59"/>
                  <a:pt x="1231" y="59"/>
                </a:cubicBezTo>
                <a:cubicBezTo>
                  <a:pt x="1234" y="59"/>
                  <a:pt x="1236" y="59"/>
                  <a:pt x="1239" y="57"/>
                </a:cubicBezTo>
                <a:cubicBezTo>
                  <a:pt x="1241" y="56"/>
                  <a:pt x="1243" y="54"/>
                  <a:pt x="1244" y="53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241" y="52"/>
                  <a:pt x="1239" y="53"/>
                  <a:pt x="1238" y="54"/>
                </a:cubicBezTo>
                <a:cubicBezTo>
                  <a:pt x="1236" y="54"/>
                  <a:pt x="1235" y="55"/>
                  <a:pt x="1233" y="55"/>
                </a:cubicBezTo>
                <a:cubicBezTo>
                  <a:pt x="1230" y="55"/>
                  <a:pt x="1228" y="54"/>
                  <a:pt x="1227" y="52"/>
                </a:cubicBezTo>
                <a:cubicBezTo>
                  <a:pt x="1226" y="50"/>
                  <a:pt x="1225" y="47"/>
                  <a:pt x="1225" y="43"/>
                </a:cubicBezTo>
                <a:cubicBezTo>
                  <a:pt x="1225" y="39"/>
                  <a:pt x="1226" y="35"/>
                  <a:pt x="1227" y="32"/>
                </a:cubicBezTo>
                <a:cubicBezTo>
                  <a:pt x="1228" y="30"/>
                  <a:pt x="1229" y="27"/>
                  <a:pt x="1231" y="26"/>
                </a:cubicBezTo>
                <a:cubicBezTo>
                  <a:pt x="1233" y="24"/>
                  <a:pt x="1235" y="23"/>
                  <a:pt x="1237" y="23"/>
                </a:cubicBezTo>
                <a:cubicBezTo>
                  <a:pt x="1239" y="23"/>
                  <a:pt x="1241" y="24"/>
                  <a:pt x="1243" y="27"/>
                </a:cubicBezTo>
                <a:close/>
                <a:moveTo>
                  <a:pt x="1279" y="52"/>
                </a:moveTo>
                <a:cubicBezTo>
                  <a:pt x="1277" y="49"/>
                  <a:pt x="1277" y="49"/>
                  <a:pt x="1277" y="49"/>
                </a:cubicBezTo>
                <a:cubicBezTo>
                  <a:pt x="1276" y="51"/>
                  <a:pt x="1274" y="52"/>
                  <a:pt x="1272" y="53"/>
                </a:cubicBezTo>
                <a:cubicBezTo>
                  <a:pt x="1270" y="54"/>
                  <a:pt x="1268" y="55"/>
                  <a:pt x="1266" y="55"/>
                </a:cubicBezTo>
                <a:cubicBezTo>
                  <a:pt x="1263" y="55"/>
                  <a:pt x="1261" y="54"/>
                  <a:pt x="1259" y="51"/>
                </a:cubicBezTo>
                <a:cubicBezTo>
                  <a:pt x="1258" y="49"/>
                  <a:pt x="1257" y="46"/>
                  <a:pt x="1258" y="43"/>
                </a:cubicBezTo>
                <a:cubicBezTo>
                  <a:pt x="1260" y="43"/>
                  <a:pt x="1264" y="42"/>
                  <a:pt x="1267" y="41"/>
                </a:cubicBezTo>
                <a:cubicBezTo>
                  <a:pt x="1271" y="40"/>
                  <a:pt x="1274" y="38"/>
                  <a:pt x="1277" y="36"/>
                </a:cubicBezTo>
                <a:cubicBezTo>
                  <a:pt x="1280" y="33"/>
                  <a:pt x="1281" y="31"/>
                  <a:pt x="1281" y="27"/>
                </a:cubicBezTo>
                <a:cubicBezTo>
                  <a:pt x="1281" y="25"/>
                  <a:pt x="1280" y="23"/>
                  <a:pt x="1278" y="21"/>
                </a:cubicBezTo>
                <a:cubicBezTo>
                  <a:pt x="1277" y="19"/>
                  <a:pt x="1274" y="19"/>
                  <a:pt x="1271" y="19"/>
                </a:cubicBezTo>
                <a:cubicBezTo>
                  <a:pt x="1267" y="19"/>
                  <a:pt x="1264" y="20"/>
                  <a:pt x="1260" y="22"/>
                </a:cubicBezTo>
                <a:cubicBezTo>
                  <a:pt x="1257" y="24"/>
                  <a:pt x="1255" y="28"/>
                  <a:pt x="1253" y="31"/>
                </a:cubicBezTo>
                <a:cubicBezTo>
                  <a:pt x="1251" y="35"/>
                  <a:pt x="1250" y="40"/>
                  <a:pt x="1250" y="44"/>
                </a:cubicBezTo>
                <a:cubicBezTo>
                  <a:pt x="1250" y="47"/>
                  <a:pt x="1251" y="49"/>
                  <a:pt x="1252" y="52"/>
                </a:cubicBezTo>
                <a:cubicBezTo>
                  <a:pt x="1253" y="54"/>
                  <a:pt x="1254" y="56"/>
                  <a:pt x="1256" y="57"/>
                </a:cubicBezTo>
                <a:cubicBezTo>
                  <a:pt x="1258" y="59"/>
                  <a:pt x="1261" y="59"/>
                  <a:pt x="1264" y="59"/>
                </a:cubicBezTo>
                <a:cubicBezTo>
                  <a:pt x="1267" y="59"/>
                  <a:pt x="1270" y="58"/>
                  <a:pt x="1273" y="57"/>
                </a:cubicBezTo>
                <a:cubicBezTo>
                  <a:pt x="1276" y="55"/>
                  <a:pt x="1278" y="54"/>
                  <a:pt x="1279" y="52"/>
                </a:cubicBezTo>
                <a:close/>
                <a:moveTo>
                  <a:pt x="1269" y="22"/>
                </a:moveTo>
                <a:cubicBezTo>
                  <a:pt x="1271" y="22"/>
                  <a:pt x="1272" y="23"/>
                  <a:pt x="1273" y="24"/>
                </a:cubicBezTo>
                <a:cubicBezTo>
                  <a:pt x="1274" y="25"/>
                  <a:pt x="1274" y="26"/>
                  <a:pt x="1274" y="28"/>
                </a:cubicBezTo>
                <a:cubicBezTo>
                  <a:pt x="1274" y="30"/>
                  <a:pt x="1273" y="32"/>
                  <a:pt x="1272" y="34"/>
                </a:cubicBezTo>
                <a:cubicBezTo>
                  <a:pt x="1270" y="35"/>
                  <a:pt x="1268" y="37"/>
                  <a:pt x="1265" y="38"/>
                </a:cubicBezTo>
                <a:cubicBezTo>
                  <a:pt x="1263" y="39"/>
                  <a:pt x="1260" y="39"/>
                  <a:pt x="1258" y="39"/>
                </a:cubicBezTo>
                <a:cubicBezTo>
                  <a:pt x="1258" y="37"/>
                  <a:pt x="1259" y="34"/>
                  <a:pt x="1259" y="32"/>
                </a:cubicBezTo>
                <a:cubicBezTo>
                  <a:pt x="1260" y="29"/>
                  <a:pt x="1262" y="27"/>
                  <a:pt x="1263" y="25"/>
                </a:cubicBezTo>
                <a:cubicBezTo>
                  <a:pt x="1265" y="23"/>
                  <a:pt x="1267" y="22"/>
                  <a:pt x="1269" y="22"/>
                </a:cubicBezTo>
                <a:close/>
                <a:moveTo>
                  <a:pt x="1310" y="25"/>
                </a:moveTo>
                <a:cubicBezTo>
                  <a:pt x="1311" y="20"/>
                  <a:pt x="1311" y="20"/>
                  <a:pt x="1311" y="20"/>
                </a:cubicBezTo>
                <a:cubicBezTo>
                  <a:pt x="1311" y="20"/>
                  <a:pt x="1309" y="19"/>
                  <a:pt x="1308" y="19"/>
                </a:cubicBezTo>
                <a:cubicBezTo>
                  <a:pt x="1306" y="19"/>
                  <a:pt x="1304" y="19"/>
                  <a:pt x="1303" y="19"/>
                </a:cubicBezTo>
                <a:cubicBezTo>
                  <a:pt x="1300" y="19"/>
                  <a:pt x="1298" y="19"/>
                  <a:pt x="1296" y="20"/>
                </a:cubicBezTo>
                <a:cubicBezTo>
                  <a:pt x="1293" y="21"/>
                  <a:pt x="1292" y="22"/>
                  <a:pt x="1291" y="24"/>
                </a:cubicBezTo>
                <a:cubicBezTo>
                  <a:pt x="1289" y="26"/>
                  <a:pt x="1289" y="27"/>
                  <a:pt x="1289" y="30"/>
                </a:cubicBezTo>
                <a:cubicBezTo>
                  <a:pt x="1289" y="34"/>
                  <a:pt x="1291" y="38"/>
                  <a:pt x="1296" y="41"/>
                </a:cubicBezTo>
                <a:cubicBezTo>
                  <a:pt x="1298" y="43"/>
                  <a:pt x="1300" y="44"/>
                  <a:pt x="1301" y="45"/>
                </a:cubicBezTo>
                <a:cubicBezTo>
                  <a:pt x="1302" y="46"/>
                  <a:pt x="1303" y="48"/>
                  <a:pt x="1303" y="50"/>
                </a:cubicBezTo>
                <a:cubicBezTo>
                  <a:pt x="1303" y="51"/>
                  <a:pt x="1302" y="53"/>
                  <a:pt x="1301" y="54"/>
                </a:cubicBezTo>
                <a:cubicBezTo>
                  <a:pt x="1299" y="55"/>
                  <a:pt x="1297" y="55"/>
                  <a:pt x="1295" y="55"/>
                </a:cubicBezTo>
                <a:cubicBezTo>
                  <a:pt x="1293" y="55"/>
                  <a:pt x="1292" y="55"/>
                  <a:pt x="1290" y="54"/>
                </a:cubicBezTo>
                <a:cubicBezTo>
                  <a:pt x="1288" y="53"/>
                  <a:pt x="1287" y="53"/>
                  <a:pt x="1286" y="52"/>
                </a:cubicBezTo>
                <a:cubicBezTo>
                  <a:pt x="1285" y="57"/>
                  <a:pt x="1285" y="57"/>
                  <a:pt x="1285" y="57"/>
                </a:cubicBezTo>
                <a:cubicBezTo>
                  <a:pt x="1285" y="58"/>
                  <a:pt x="1287" y="58"/>
                  <a:pt x="1289" y="58"/>
                </a:cubicBezTo>
                <a:cubicBezTo>
                  <a:pt x="1291" y="59"/>
                  <a:pt x="1293" y="59"/>
                  <a:pt x="1295" y="59"/>
                </a:cubicBezTo>
                <a:cubicBezTo>
                  <a:pt x="1299" y="59"/>
                  <a:pt x="1303" y="58"/>
                  <a:pt x="1305" y="56"/>
                </a:cubicBezTo>
                <a:cubicBezTo>
                  <a:pt x="1308" y="54"/>
                  <a:pt x="1309" y="52"/>
                  <a:pt x="1309" y="48"/>
                </a:cubicBezTo>
                <a:cubicBezTo>
                  <a:pt x="1309" y="46"/>
                  <a:pt x="1309" y="45"/>
                  <a:pt x="1308" y="43"/>
                </a:cubicBezTo>
                <a:cubicBezTo>
                  <a:pt x="1307" y="42"/>
                  <a:pt x="1306" y="41"/>
                  <a:pt x="1305" y="40"/>
                </a:cubicBezTo>
                <a:cubicBezTo>
                  <a:pt x="1304" y="39"/>
                  <a:pt x="1303" y="38"/>
                  <a:pt x="1301" y="36"/>
                </a:cubicBezTo>
                <a:cubicBezTo>
                  <a:pt x="1299" y="35"/>
                  <a:pt x="1298" y="34"/>
                  <a:pt x="1297" y="32"/>
                </a:cubicBezTo>
                <a:cubicBezTo>
                  <a:pt x="1296" y="31"/>
                  <a:pt x="1295" y="30"/>
                  <a:pt x="1295" y="28"/>
                </a:cubicBezTo>
                <a:cubicBezTo>
                  <a:pt x="1295" y="26"/>
                  <a:pt x="1296" y="25"/>
                  <a:pt x="1297" y="24"/>
                </a:cubicBezTo>
                <a:cubicBezTo>
                  <a:pt x="1299" y="23"/>
                  <a:pt x="1300" y="23"/>
                  <a:pt x="1303" y="23"/>
                </a:cubicBezTo>
                <a:cubicBezTo>
                  <a:pt x="1304" y="23"/>
                  <a:pt x="1306" y="23"/>
                  <a:pt x="1307" y="24"/>
                </a:cubicBezTo>
                <a:cubicBezTo>
                  <a:pt x="1309" y="24"/>
                  <a:pt x="1310" y="25"/>
                  <a:pt x="1310" y="25"/>
                </a:cubicBezTo>
                <a:close/>
                <a:moveTo>
                  <a:pt x="1047" y="110"/>
                </a:moveTo>
                <a:cubicBezTo>
                  <a:pt x="1052" y="111"/>
                  <a:pt x="1052" y="111"/>
                  <a:pt x="1052" y="111"/>
                </a:cubicBezTo>
                <a:cubicBezTo>
                  <a:pt x="1046" y="156"/>
                  <a:pt x="1046" y="156"/>
                  <a:pt x="1046" y="156"/>
                </a:cubicBezTo>
                <a:cubicBezTo>
                  <a:pt x="1041" y="157"/>
                  <a:pt x="1041" y="157"/>
                  <a:pt x="1041" y="157"/>
                </a:cubicBezTo>
                <a:cubicBezTo>
                  <a:pt x="1041" y="159"/>
                  <a:pt x="1041" y="159"/>
                  <a:pt x="1041" y="159"/>
                </a:cubicBezTo>
                <a:cubicBezTo>
                  <a:pt x="1078" y="159"/>
                  <a:pt x="1078" y="159"/>
                  <a:pt x="1078" y="159"/>
                </a:cubicBezTo>
                <a:cubicBezTo>
                  <a:pt x="1081" y="147"/>
                  <a:pt x="1081" y="147"/>
                  <a:pt x="1081" y="147"/>
                </a:cubicBezTo>
                <a:cubicBezTo>
                  <a:pt x="1077" y="146"/>
                  <a:pt x="1077" y="146"/>
                  <a:pt x="1077" y="146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53" y="156"/>
                  <a:pt x="1053" y="156"/>
                  <a:pt x="1053" y="156"/>
                </a:cubicBezTo>
                <a:cubicBezTo>
                  <a:pt x="1056" y="134"/>
                  <a:pt x="1056" y="134"/>
                  <a:pt x="1056" y="134"/>
                </a:cubicBezTo>
                <a:cubicBezTo>
                  <a:pt x="1072" y="135"/>
                  <a:pt x="1072" y="135"/>
                  <a:pt x="1072" y="135"/>
                </a:cubicBezTo>
                <a:cubicBezTo>
                  <a:pt x="1073" y="130"/>
                  <a:pt x="1073" y="130"/>
                  <a:pt x="1073" y="130"/>
                </a:cubicBezTo>
                <a:cubicBezTo>
                  <a:pt x="1057" y="130"/>
                  <a:pt x="1057" y="130"/>
                  <a:pt x="1057" y="130"/>
                </a:cubicBezTo>
                <a:cubicBezTo>
                  <a:pt x="1059" y="110"/>
                  <a:pt x="1059" y="110"/>
                  <a:pt x="1059" y="110"/>
                </a:cubicBezTo>
                <a:cubicBezTo>
                  <a:pt x="1075" y="111"/>
                  <a:pt x="1075" y="111"/>
                  <a:pt x="1075" y="111"/>
                </a:cubicBezTo>
                <a:cubicBezTo>
                  <a:pt x="1076" y="118"/>
                  <a:pt x="1076" y="118"/>
                  <a:pt x="1076" y="118"/>
                </a:cubicBezTo>
                <a:cubicBezTo>
                  <a:pt x="1080" y="118"/>
                  <a:pt x="1080" y="118"/>
                  <a:pt x="1080" y="118"/>
                </a:cubicBezTo>
                <a:cubicBezTo>
                  <a:pt x="1081" y="107"/>
                  <a:pt x="1081" y="107"/>
                  <a:pt x="1081" y="107"/>
                </a:cubicBezTo>
                <a:cubicBezTo>
                  <a:pt x="1048" y="107"/>
                  <a:pt x="1048" y="107"/>
                  <a:pt x="1048" y="107"/>
                </a:cubicBezTo>
                <a:lnTo>
                  <a:pt x="1047" y="110"/>
                </a:lnTo>
                <a:close/>
                <a:moveTo>
                  <a:pt x="1100" y="129"/>
                </a:moveTo>
                <a:cubicBezTo>
                  <a:pt x="1100" y="120"/>
                  <a:pt x="1100" y="120"/>
                  <a:pt x="1100" y="120"/>
                </a:cubicBezTo>
                <a:cubicBezTo>
                  <a:pt x="1099" y="119"/>
                  <a:pt x="1099" y="119"/>
                  <a:pt x="1099" y="119"/>
                </a:cubicBezTo>
                <a:cubicBezTo>
                  <a:pt x="1090" y="121"/>
                  <a:pt x="1090" y="121"/>
                  <a:pt x="1090" y="121"/>
                </a:cubicBezTo>
                <a:cubicBezTo>
                  <a:pt x="1090" y="124"/>
                  <a:pt x="1090" y="124"/>
                  <a:pt x="1090" y="124"/>
                </a:cubicBezTo>
                <a:cubicBezTo>
                  <a:pt x="1093" y="125"/>
                  <a:pt x="1093" y="125"/>
                  <a:pt x="1093" y="125"/>
                </a:cubicBezTo>
                <a:cubicBezTo>
                  <a:pt x="1089" y="159"/>
                  <a:pt x="1089" y="159"/>
                  <a:pt x="1089" y="159"/>
                </a:cubicBezTo>
                <a:cubicBezTo>
                  <a:pt x="1095" y="159"/>
                  <a:pt x="1095" y="159"/>
                  <a:pt x="1095" y="159"/>
                </a:cubicBezTo>
                <a:cubicBezTo>
                  <a:pt x="1099" y="134"/>
                  <a:pt x="1099" y="134"/>
                  <a:pt x="1099" y="134"/>
                </a:cubicBezTo>
                <a:cubicBezTo>
                  <a:pt x="1101" y="131"/>
                  <a:pt x="1103" y="129"/>
                  <a:pt x="1105" y="127"/>
                </a:cubicBezTo>
                <a:cubicBezTo>
                  <a:pt x="1107" y="125"/>
                  <a:pt x="1109" y="124"/>
                  <a:pt x="1111" y="124"/>
                </a:cubicBezTo>
                <a:cubicBezTo>
                  <a:pt x="1113" y="124"/>
                  <a:pt x="1114" y="125"/>
                  <a:pt x="1114" y="126"/>
                </a:cubicBezTo>
                <a:cubicBezTo>
                  <a:pt x="1115" y="127"/>
                  <a:pt x="1115" y="128"/>
                  <a:pt x="1115" y="130"/>
                </a:cubicBezTo>
                <a:cubicBezTo>
                  <a:pt x="1115" y="132"/>
                  <a:pt x="1115" y="134"/>
                  <a:pt x="1115" y="135"/>
                </a:cubicBezTo>
                <a:cubicBezTo>
                  <a:pt x="1115" y="137"/>
                  <a:pt x="1114" y="140"/>
                  <a:pt x="1114" y="142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7"/>
                  <a:pt x="1113" y="147"/>
                  <a:pt x="1113" y="147"/>
                </a:cubicBezTo>
                <a:cubicBezTo>
                  <a:pt x="1112" y="151"/>
                  <a:pt x="1112" y="154"/>
                  <a:pt x="1112" y="156"/>
                </a:cubicBezTo>
                <a:cubicBezTo>
                  <a:pt x="1112" y="159"/>
                  <a:pt x="1113" y="160"/>
                  <a:pt x="1116" y="160"/>
                </a:cubicBezTo>
                <a:cubicBezTo>
                  <a:pt x="1117" y="160"/>
                  <a:pt x="1119" y="160"/>
                  <a:pt x="1120" y="159"/>
                </a:cubicBezTo>
                <a:cubicBezTo>
                  <a:pt x="1121" y="159"/>
                  <a:pt x="1122" y="158"/>
                  <a:pt x="1123" y="157"/>
                </a:cubicBezTo>
                <a:cubicBezTo>
                  <a:pt x="1123" y="157"/>
                  <a:pt x="1124" y="156"/>
                  <a:pt x="1124" y="156"/>
                </a:cubicBezTo>
                <a:cubicBezTo>
                  <a:pt x="1123" y="154"/>
                  <a:pt x="1123" y="154"/>
                  <a:pt x="1123" y="154"/>
                </a:cubicBezTo>
                <a:cubicBezTo>
                  <a:pt x="1122" y="155"/>
                  <a:pt x="1121" y="156"/>
                  <a:pt x="1120" y="156"/>
                </a:cubicBezTo>
                <a:cubicBezTo>
                  <a:pt x="1119" y="156"/>
                  <a:pt x="1119" y="155"/>
                  <a:pt x="1119" y="154"/>
                </a:cubicBezTo>
                <a:cubicBezTo>
                  <a:pt x="1119" y="152"/>
                  <a:pt x="1119" y="149"/>
                  <a:pt x="1120" y="145"/>
                </a:cubicBezTo>
                <a:cubicBezTo>
                  <a:pt x="1121" y="142"/>
                  <a:pt x="1121" y="142"/>
                  <a:pt x="1121" y="142"/>
                </a:cubicBezTo>
                <a:cubicBezTo>
                  <a:pt x="1121" y="140"/>
                  <a:pt x="1121" y="140"/>
                  <a:pt x="1121" y="140"/>
                </a:cubicBezTo>
                <a:cubicBezTo>
                  <a:pt x="1122" y="135"/>
                  <a:pt x="1122" y="132"/>
                  <a:pt x="1122" y="130"/>
                </a:cubicBezTo>
                <a:cubicBezTo>
                  <a:pt x="1122" y="126"/>
                  <a:pt x="1122" y="123"/>
                  <a:pt x="1120" y="122"/>
                </a:cubicBezTo>
                <a:cubicBezTo>
                  <a:pt x="1119" y="120"/>
                  <a:pt x="1117" y="119"/>
                  <a:pt x="1114" y="119"/>
                </a:cubicBezTo>
                <a:cubicBezTo>
                  <a:pt x="1112" y="119"/>
                  <a:pt x="1109" y="120"/>
                  <a:pt x="1106" y="122"/>
                </a:cubicBezTo>
                <a:cubicBezTo>
                  <a:pt x="1104" y="124"/>
                  <a:pt x="1102" y="126"/>
                  <a:pt x="1100" y="129"/>
                </a:cubicBezTo>
                <a:close/>
                <a:moveTo>
                  <a:pt x="1159" y="162"/>
                </a:moveTo>
                <a:cubicBezTo>
                  <a:pt x="1165" y="119"/>
                  <a:pt x="1165" y="119"/>
                  <a:pt x="1165" y="119"/>
                </a:cubicBezTo>
                <a:cubicBezTo>
                  <a:pt x="1160" y="121"/>
                  <a:pt x="1160" y="121"/>
                  <a:pt x="1160" y="121"/>
                </a:cubicBezTo>
                <a:cubicBezTo>
                  <a:pt x="1159" y="121"/>
                  <a:pt x="1158" y="120"/>
                  <a:pt x="1157" y="120"/>
                </a:cubicBezTo>
                <a:cubicBezTo>
                  <a:pt x="1155" y="120"/>
                  <a:pt x="1154" y="119"/>
                  <a:pt x="1153" y="119"/>
                </a:cubicBezTo>
                <a:cubicBezTo>
                  <a:pt x="1148" y="119"/>
                  <a:pt x="1144" y="121"/>
                  <a:pt x="1141" y="123"/>
                </a:cubicBezTo>
                <a:cubicBezTo>
                  <a:pt x="1137" y="126"/>
                  <a:pt x="1135" y="129"/>
                  <a:pt x="1133" y="133"/>
                </a:cubicBezTo>
                <a:cubicBezTo>
                  <a:pt x="1131" y="137"/>
                  <a:pt x="1130" y="141"/>
                  <a:pt x="1130" y="145"/>
                </a:cubicBezTo>
                <a:cubicBezTo>
                  <a:pt x="1130" y="150"/>
                  <a:pt x="1131" y="153"/>
                  <a:pt x="1133" y="156"/>
                </a:cubicBezTo>
                <a:cubicBezTo>
                  <a:pt x="1135" y="159"/>
                  <a:pt x="1138" y="160"/>
                  <a:pt x="1142" y="160"/>
                </a:cubicBezTo>
                <a:cubicBezTo>
                  <a:pt x="1144" y="160"/>
                  <a:pt x="1146" y="159"/>
                  <a:pt x="1148" y="158"/>
                </a:cubicBezTo>
                <a:cubicBezTo>
                  <a:pt x="1150" y="157"/>
                  <a:pt x="1152" y="156"/>
                  <a:pt x="1153" y="155"/>
                </a:cubicBezTo>
                <a:cubicBezTo>
                  <a:pt x="1151" y="164"/>
                  <a:pt x="1151" y="164"/>
                  <a:pt x="1151" y="164"/>
                </a:cubicBezTo>
                <a:cubicBezTo>
                  <a:pt x="1151" y="167"/>
                  <a:pt x="1150" y="169"/>
                  <a:pt x="1149" y="170"/>
                </a:cubicBezTo>
                <a:cubicBezTo>
                  <a:pt x="1147" y="172"/>
                  <a:pt x="1145" y="172"/>
                  <a:pt x="1142" y="172"/>
                </a:cubicBezTo>
                <a:cubicBezTo>
                  <a:pt x="1140" y="172"/>
                  <a:pt x="1139" y="172"/>
                  <a:pt x="1137" y="171"/>
                </a:cubicBezTo>
                <a:cubicBezTo>
                  <a:pt x="1136" y="171"/>
                  <a:pt x="1134" y="170"/>
                  <a:pt x="1133" y="170"/>
                </a:cubicBezTo>
                <a:cubicBezTo>
                  <a:pt x="1132" y="175"/>
                  <a:pt x="1132" y="175"/>
                  <a:pt x="1132" y="175"/>
                </a:cubicBezTo>
                <a:cubicBezTo>
                  <a:pt x="1132" y="176"/>
                  <a:pt x="1134" y="176"/>
                  <a:pt x="1135" y="176"/>
                </a:cubicBezTo>
                <a:cubicBezTo>
                  <a:pt x="1137" y="177"/>
                  <a:pt x="1138" y="177"/>
                  <a:pt x="1140" y="177"/>
                </a:cubicBezTo>
                <a:cubicBezTo>
                  <a:pt x="1142" y="177"/>
                  <a:pt x="1145" y="176"/>
                  <a:pt x="1148" y="175"/>
                </a:cubicBezTo>
                <a:cubicBezTo>
                  <a:pt x="1150" y="174"/>
                  <a:pt x="1153" y="173"/>
                  <a:pt x="1155" y="170"/>
                </a:cubicBezTo>
                <a:cubicBezTo>
                  <a:pt x="1157" y="168"/>
                  <a:pt x="1158" y="165"/>
                  <a:pt x="1159" y="162"/>
                </a:cubicBezTo>
                <a:close/>
                <a:moveTo>
                  <a:pt x="1157" y="125"/>
                </a:moveTo>
                <a:cubicBezTo>
                  <a:pt x="1154" y="150"/>
                  <a:pt x="1154" y="150"/>
                  <a:pt x="1154" y="150"/>
                </a:cubicBezTo>
                <a:cubicBezTo>
                  <a:pt x="1152" y="151"/>
                  <a:pt x="1151" y="153"/>
                  <a:pt x="1149" y="154"/>
                </a:cubicBezTo>
                <a:cubicBezTo>
                  <a:pt x="1148" y="155"/>
                  <a:pt x="1146" y="155"/>
                  <a:pt x="1144" y="155"/>
                </a:cubicBezTo>
                <a:cubicBezTo>
                  <a:pt x="1142" y="155"/>
                  <a:pt x="1140" y="155"/>
                  <a:pt x="1139" y="153"/>
                </a:cubicBezTo>
                <a:cubicBezTo>
                  <a:pt x="1138" y="151"/>
                  <a:pt x="1138" y="148"/>
                  <a:pt x="1138" y="145"/>
                </a:cubicBezTo>
                <a:cubicBezTo>
                  <a:pt x="1138" y="142"/>
                  <a:pt x="1138" y="138"/>
                  <a:pt x="1139" y="135"/>
                </a:cubicBezTo>
                <a:cubicBezTo>
                  <a:pt x="1140" y="132"/>
                  <a:pt x="1142" y="129"/>
                  <a:pt x="1144" y="127"/>
                </a:cubicBezTo>
                <a:cubicBezTo>
                  <a:pt x="1146" y="124"/>
                  <a:pt x="1149" y="123"/>
                  <a:pt x="1152" y="123"/>
                </a:cubicBezTo>
                <a:cubicBezTo>
                  <a:pt x="1154" y="123"/>
                  <a:pt x="1156" y="124"/>
                  <a:pt x="1157" y="125"/>
                </a:cubicBezTo>
                <a:close/>
                <a:moveTo>
                  <a:pt x="1181" y="153"/>
                </a:moveTo>
                <a:cubicBezTo>
                  <a:pt x="1185" y="120"/>
                  <a:pt x="1185" y="120"/>
                  <a:pt x="1185" y="120"/>
                </a:cubicBezTo>
                <a:cubicBezTo>
                  <a:pt x="1184" y="119"/>
                  <a:pt x="1184" y="119"/>
                  <a:pt x="1184" y="119"/>
                </a:cubicBezTo>
                <a:cubicBezTo>
                  <a:pt x="1174" y="121"/>
                  <a:pt x="1174" y="121"/>
                  <a:pt x="1174" y="121"/>
                </a:cubicBezTo>
                <a:cubicBezTo>
                  <a:pt x="1173" y="123"/>
                  <a:pt x="1173" y="123"/>
                  <a:pt x="1173" y="123"/>
                </a:cubicBezTo>
                <a:cubicBezTo>
                  <a:pt x="1178" y="125"/>
                  <a:pt x="1178" y="125"/>
                  <a:pt x="1178" y="125"/>
                </a:cubicBezTo>
                <a:cubicBezTo>
                  <a:pt x="1177" y="132"/>
                  <a:pt x="1176" y="138"/>
                  <a:pt x="1175" y="142"/>
                </a:cubicBezTo>
                <a:cubicBezTo>
                  <a:pt x="1174" y="150"/>
                  <a:pt x="1174" y="154"/>
                  <a:pt x="1173" y="156"/>
                </a:cubicBezTo>
                <a:cubicBezTo>
                  <a:pt x="1173" y="157"/>
                  <a:pt x="1174" y="158"/>
                  <a:pt x="1174" y="159"/>
                </a:cubicBezTo>
                <a:cubicBezTo>
                  <a:pt x="1175" y="160"/>
                  <a:pt x="1176" y="160"/>
                  <a:pt x="1178" y="160"/>
                </a:cubicBezTo>
                <a:cubicBezTo>
                  <a:pt x="1180" y="160"/>
                  <a:pt x="1182" y="159"/>
                  <a:pt x="1183" y="158"/>
                </a:cubicBezTo>
                <a:cubicBezTo>
                  <a:pt x="1184" y="157"/>
                  <a:pt x="1185" y="156"/>
                  <a:pt x="1186" y="155"/>
                </a:cubicBezTo>
                <a:cubicBezTo>
                  <a:pt x="1185" y="154"/>
                  <a:pt x="1185" y="154"/>
                  <a:pt x="1185" y="154"/>
                </a:cubicBezTo>
                <a:cubicBezTo>
                  <a:pt x="1184" y="154"/>
                  <a:pt x="1184" y="155"/>
                  <a:pt x="1183" y="155"/>
                </a:cubicBezTo>
                <a:cubicBezTo>
                  <a:pt x="1183" y="156"/>
                  <a:pt x="1182" y="156"/>
                  <a:pt x="1182" y="156"/>
                </a:cubicBezTo>
                <a:cubicBezTo>
                  <a:pt x="1181" y="156"/>
                  <a:pt x="1181" y="156"/>
                  <a:pt x="1181" y="155"/>
                </a:cubicBezTo>
                <a:cubicBezTo>
                  <a:pt x="1181" y="155"/>
                  <a:pt x="1180" y="155"/>
                  <a:pt x="1180" y="154"/>
                </a:cubicBezTo>
                <a:lnTo>
                  <a:pt x="1181" y="153"/>
                </a:lnTo>
                <a:close/>
                <a:moveTo>
                  <a:pt x="1183" y="112"/>
                </a:moveTo>
                <a:cubicBezTo>
                  <a:pt x="1184" y="112"/>
                  <a:pt x="1185" y="111"/>
                  <a:pt x="1186" y="110"/>
                </a:cubicBezTo>
                <a:cubicBezTo>
                  <a:pt x="1187" y="109"/>
                  <a:pt x="1188" y="108"/>
                  <a:pt x="1188" y="107"/>
                </a:cubicBezTo>
                <a:cubicBezTo>
                  <a:pt x="1188" y="106"/>
                  <a:pt x="1187" y="105"/>
                  <a:pt x="1187" y="104"/>
                </a:cubicBezTo>
                <a:cubicBezTo>
                  <a:pt x="1186" y="103"/>
                  <a:pt x="1185" y="103"/>
                  <a:pt x="1184" y="103"/>
                </a:cubicBezTo>
                <a:cubicBezTo>
                  <a:pt x="1182" y="103"/>
                  <a:pt x="1181" y="103"/>
                  <a:pt x="1180" y="104"/>
                </a:cubicBezTo>
                <a:cubicBezTo>
                  <a:pt x="1180" y="105"/>
                  <a:pt x="1179" y="107"/>
                  <a:pt x="1179" y="108"/>
                </a:cubicBezTo>
                <a:cubicBezTo>
                  <a:pt x="1179" y="109"/>
                  <a:pt x="1179" y="110"/>
                  <a:pt x="1180" y="111"/>
                </a:cubicBezTo>
                <a:cubicBezTo>
                  <a:pt x="1181" y="111"/>
                  <a:pt x="1182" y="112"/>
                  <a:pt x="1183" y="112"/>
                </a:cubicBezTo>
                <a:close/>
                <a:moveTo>
                  <a:pt x="1207" y="129"/>
                </a:moveTo>
                <a:cubicBezTo>
                  <a:pt x="1208" y="120"/>
                  <a:pt x="1208" y="120"/>
                  <a:pt x="1208" y="120"/>
                </a:cubicBezTo>
                <a:cubicBezTo>
                  <a:pt x="1207" y="119"/>
                  <a:pt x="1207" y="119"/>
                  <a:pt x="1207" y="119"/>
                </a:cubicBezTo>
                <a:cubicBezTo>
                  <a:pt x="1198" y="121"/>
                  <a:pt x="1198" y="121"/>
                  <a:pt x="1198" y="121"/>
                </a:cubicBezTo>
                <a:cubicBezTo>
                  <a:pt x="1198" y="124"/>
                  <a:pt x="1198" y="124"/>
                  <a:pt x="1198" y="124"/>
                </a:cubicBezTo>
                <a:cubicBezTo>
                  <a:pt x="1201" y="125"/>
                  <a:pt x="1201" y="125"/>
                  <a:pt x="1201" y="125"/>
                </a:cubicBezTo>
                <a:cubicBezTo>
                  <a:pt x="1196" y="159"/>
                  <a:pt x="1196" y="159"/>
                  <a:pt x="1196" y="159"/>
                </a:cubicBezTo>
                <a:cubicBezTo>
                  <a:pt x="1203" y="159"/>
                  <a:pt x="1203" y="159"/>
                  <a:pt x="1203" y="159"/>
                </a:cubicBezTo>
                <a:cubicBezTo>
                  <a:pt x="1207" y="134"/>
                  <a:pt x="1207" y="134"/>
                  <a:pt x="1207" y="134"/>
                </a:cubicBezTo>
                <a:cubicBezTo>
                  <a:pt x="1208" y="131"/>
                  <a:pt x="1210" y="129"/>
                  <a:pt x="1213" y="127"/>
                </a:cubicBezTo>
                <a:cubicBezTo>
                  <a:pt x="1215" y="125"/>
                  <a:pt x="1217" y="124"/>
                  <a:pt x="1219" y="124"/>
                </a:cubicBezTo>
                <a:cubicBezTo>
                  <a:pt x="1220" y="124"/>
                  <a:pt x="1221" y="125"/>
                  <a:pt x="1222" y="126"/>
                </a:cubicBezTo>
                <a:cubicBezTo>
                  <a:pt x="1223" y="127"/>
                  <a:pt x="1223" y="128"/>
                  <a:pt x="1223" y="130"/>
                </a:cubicBezTo>
                <a:cubicBezTo>
                  <a:pt x="1223" y="132"/>
                  <a:pt x="1223" y="134"/>
                  <a:pt x="1223" y="135"/>
                </a:cubicBezTo>
                <a:cubicBezTo>
                  <a:pt x="1222" y="137"/>
                  <a:pt x="1222" y="140"/>
                  <a:pt x="1222" y="142"/>
                </a:cubicBezTo>
                <a:cubicBezTo>
                  <a:pt x="1221" y="144"/>
                  <a:pt x="1221" y="144"/>
                  <a:pt x="1221" y="144"/>
                </a:cubicBezTo>
                <a:cubicBezTo>
                  <a:pt x="1221" y="147"/>
                  <a:pt x="1221" y="147"/>
                  <a:pt x="1221" y="147"/>
                </a:cubicBezTo>
                <a:cubicBezTo>
                  <a:pt x="1220" y="151"/>
                  <a:pt x="1219" y="154"/>
                  <a:pt x="1219" y="156"/>
                </a:cubicBezTo>
                <a:cubicBezTo>
                  <a:pt x="1219" y="159"/>
                  <a:pt x="1221" y="160"/>
                  <a:pt x="1224" y="160"/>
                </a:cubicBezTo>
                <a:cubicBezTo>
                  <a:pt x="1225" y="160"/>
                  <a:pt x="1226" y="160"/>
                  <a:pt x="1227" y="159"/>
                </a:cubicBezTo>
                <a:cubicBezTo>
                  <a:pt x="1228" y="159"/>
                  <a:pt x="1229" y="158"/>
                  <a:pt x="1230" y="157"/>
                </a:cubicBezTo>
                <a:cubicBezTo>
                  <a:pt x="1231" y="157"/>
                  <a:pt x="1231" y="156"/>
                  <a:pt x="1232" y="156"/>
                </a:cubicBezTo>
                <a:cubicBezTo>
                  <a:pt x="1231" y="154"/>
                  <a:pt x="1231" y="154"/>
                  <a:pt x="1231" y="154"/>
                </a:cubicBezTo>
                <a:cubicBezTo>
                  <a:pt x="1229" y="155"/>
                  <a:pt x="1228" y="156"/>
                  <a:pt x="1227" y="156"/>
                </a:cubicBezTo>
                <a:cubicBezTo>
                  <a:pt x="1227" y="156"/>
                  <a:pt x="1227" y="155"/>
                  <a:pt x="1227" y="154"/>
                </a:cubicBezTo>
                <a:cubicBezTo>
                  <a:pt x="1227" y="152"/>
                  <a:pt x="1227" y="149"/>
                  <a:pt x="1228" y="145"/>
                </a:cubicBezTo>
                <a:cubicBezTo>
                  <a:pt x="1228" y="142"/>
                  <a:pt x="1228" y="142"/>
                  <a:pt x="1228" y="142"/>
                </a:cubicBezTo>
                <a:cubicBezTo>
                  <a:pt x="1229" y="140"/>
                  <a:pt x="1229" y="140"/>
                  <a:pt x="1229" y="140"/>
                </a:cubicBezTo>
                <a:cubicBezTo>
                  <a:pt x="1230" y="135"/>
                  <a:pt x="1230" y="132"/>
                  <a:pt x="1230" y="130"/>
                </a:cubicBezTo>
                <a:cubicBezTo>
                  <a:pt x="1230" y="126"/>
                  <a:pt x="1229" y="123"/>
                  <a:pt x="1228" y="122"/>
                </a:cubicBezTo>
                <a:cubicBezTo>
                  <a:pt x="1227" y="120"/>
                  <a:pt x="1225" y="119"/>
                  <a:pt x="1222" y="119"/>
                </a:cubicBezTo>
                <a:cubicBezTo>
                  <a:pt x="1219" y="119"/>
                  <a:pt x="1217" y="120"/>
                  <a:pt x="1214" y="122"/>
                </a:cubicBezTo>
                <a:cubicBezTo>
                  <a:pt x="1211" y="124"/>
                  <a:pt x="1209" y="126"/>
                  <a:pt x="1207" y="129"/>
                </a:cubicBezTo>
                <a:close/>
                <a:moveTo>
                  <a:pt x="1267" y="153"/>
                </a:moveTo>
                <a:cubicBezTo>
                  <a:pt x="1266" y="150"/>
                  <a:pt x="1266" y="150"/>
                  <a:pt x="1266" y="150"/>
                </a:cubicBezTo>
                <a:cubicBezTo>
                  <a:pt x="1264" y="152"/>
                  <a:pt x="1262" y="153"/>
                  <a:pt x="1260" y="154"/>
                </a:cubicBezTo>
                <a:cubicBezTo>
                  <a:pt x="1258" y="155"/>
                  <a:pt x="1256" y="156"/>
                  <a:pt x="1254" y="156"/>
                </a:cubicBezTo>
                <a:cubicBezTo>
                  <a:pt x="1251" y="156"/>
                  <a:pt x="1249" y="154"/>
                  <a:pt x="1248" y="152"/>
                </a:cubicBezTo>
                <a:cubicBezTo>
                  <a:pt x="1246" y="150"/>
                  <a:pt x="1246" y="147"/>
                  <a:pt x="1246" y="143"/>
                </a:cubicBezTo>
                <a:cubicBezTo>
                  <a:pt x="1249" y="143"/>
                  <a:pt x="1252" y="143"/>
                  <a:pt x="1256" y="142"/>
                </a:cubicBezTo>
                <a:cubicBezTo>
                  <a:pt x="1259" y="140"/>
                  <a:pt x="1263" y="139"/>
                  <a:pt x="1265" y="136"/>
                </a:cubicBezTo>
                <a:cubicBezTo>
                  <a:pt x="1268" y="134"/>
                  <a:pt x="1269" y="131"/>
                  <a:pt x="1269" y="128"/>
                </a:cubicBezTo>
                <a:cubicBezTo>
                  <a:pt x="1269" y="125"/>
                  <a:pt x="1268" y="123"/>
                  <a:pt x="1267" y="122"/>
                </a:cubicBezTo>
                <a:cubicBezTo>
                  <a:pt x="1265" y="120"/>
                  <a:pt x="1263" y="119"/>
                  <a:pt x="1259" y="119"/>
                </a:cubicBezTo>
                <a:cubicBezTo>
                  <a:pt x="1255" y="119"/>
                  <a:pt x="1252" y="121"/>
                  <a:pt x="1249" y="123"/>
                </a:cubicBezTo>
                <a:cubicBezTo>
                  <a:pt x="1246" y="125"/>
                  <a:pt x="1243" y="128"/>
                  <a:pt x="1241" y="132"/>
                </a:cubicBezTo>
                <a:cubicBezTo>
                  <a:pt x="1240" y="136"/>
                  <a:pt x="1239" y="140"/>
                  <a:pt x="1239" y="145"/>
                </a:cubicBezTo>
                <a:cubicBezTo>
                  <a:pt x="1239" y="147"/>
                  <a:pt x="1239" y="150"/>
                  <a:pt x="1240" y="152"/>
                </a:cubicBezTo>
                <a:cubicBezTo>
                  <a:pt x="1241" y="155"/>
                  <a:pt x="1243" y="156"/>
                  <a:pt x="1245" y="158"/>
                </a:cubicBezTo>
                <a:cubicBezTo>
                  <a:pt x="1247" y="159"/>
                  <a:pt x="1249" y="160"/>
                  <a:pt x="1253" y="160"/>
                </a:cubicBezTo>
                <a:cubicBezTo>
                  <a:pt x="1256" y="160"/>
                  <a:pt x="1259" y="159"/>
                  <a:pt x="1261" y="158"/>
                </a:cubicBezTo>
                <a:cubicBezTo>
                  <a:pt x="1264" y="156"/>
                  <a:pt x="1266" y="154"/>
                  <a:pt x="1267" y="153"/>
                </a:cubicBezTo>
                <a:close/>
                <a:moveTo>
                  <a:pt x="1258" y="123"/>
                </a:moveTo>
                <a:cubicBezTo>
                  <a:pt x="1259" y="123"/>
                  <a:pt x="1260" y="124"/>
                  <a:pt x="1261" y="125"/>
                </a:cubicBezTo>
                <a:cubicBezTo>
                  <a:pt x="1262" y="125"/>
                  <a:pt x="1263" y="127"/>
                  <a:pt x="1263" y="129"/>
                </a:cubicBezTo>
                <a:cubicBezTo>
                  <a:pt x="1263" y="131"/>
                  <a:pt x="1262" y="133"/>
                  <a:pt x="1260" y="135"/>
                </a:cubicBezTo>
                <a:cubicBezTo>
                  <a:pt x="1258" y="136"/>
                  <a:pt x="1256" y="138"/>
                  <a:pt x="1253" y="139"/>
                </a:cubicBezTo>
                <a:cubicBezTo>
                  <a:pt x="1251" y="139"/>
                  <a:pt x="1248" y="140"/>
                  <a:pt x="1246" y="140"/>
                </a:cubicBezTo>
                <a:cubicBezTo>
                  <a:pt x="1246" y="138"/>
                  <a:pt x="1247" y="135"/>
                  <a:pt x="1248" y="132"/>
                </a:cubicBezTo>
                <a:cubicBezTo>
                  <a:pt x="1249" y="130"/>
                  <a:pt x="1250" y="127"/>
                  <a:pt x="1252" y="126"/>
                </a:cubicBezTo>
                <a:cubicBezTo>
                  <a:pt x="1254" y="124"/>
                  <a:pt x="1255" y="123"/>
                  <a:pt x="1258" y="123"/>
                </a:cubicBezTo>
                <a:close/>
                <a:moveTo>
                  <a:pt x="1303" y="153"/>
                </a:moveTo>
                <a:cubicBezTo>
                  <a:pt x="1302" y="150"/>
                  <a:pt x="1302" y="150"/>
                  <a:pt x="1302" y="150"/>
                </a:cubicBezTo>
                <a:cubicBezTo>
                  <a:pt x="1300" y="152"/>
                  <a:pt x="1298" y="153"/>
                  <a:pt x="1296" y="154"/>
                </a:cubicBezTo>
                <a:cubicBezTo>
                  <a:pt x="1294" y="155"/>
                  <a:pt x="1292" y="156"/>
                  <a:pt x="1290" y="156"/>
                </a:cubicBezTo>
                <a:cubicBezTo>
                  <a:pt x="1287" y="156"/>
                  <a:pt x="1285" y="154"/>
                  <a:pt x="1284" y="152"/>
                </a:cubicBezTo>
                <a:cubicBezTo>
                  <a:pt x="1282" y="150"/>
                  <a:pt x="1282" y="147"/>
                  <a:pt x="1282" y="143"/>
                </a:cubicBezTo>
                <a:cubicBezTo>
                  <a:pt x="1285" y="143"/>
                  <a:pt x="1288" y="143"/>
                  <a:pt x="1292" y="142"/>
                </a:cubicBezTo>
                <a:cubicBezTo>
                  <a:pt x="1295" y="140"/>
                  <a:pt x="1299" y="139"/>
                  <a:pt x="1301" y="136"/>
                </a:cubicBezTo>
                <a:cubicBezTo>
                  <a:pt x="1304" y="134"/>
                  <a:pt x="1305" y="131"/>
                  <a:pt x="1305" y="128"/>
                </a:cubicBezTo>
                <a:cubicBezTo>
                  <a:pt x="1305" y="125"/>
                  <a:pt x="1304" y="123"/>
                  <a:pt x="1303" y="122"/>
                </a:cubicBezTo>
                <a:cubicBezTo>
                  <a:pt x="1301" y="120"/>
                  <a:pt x="1299" y="119"/>
                  <a:pt x="1295" y="119"/>
                </a:cubicBezTo>
                <a:cubicBezTo>
                  <a:pt x="1291" y="119"/>
                  <a:pt x="1288" y="121"/>
                  <a:pt x="1285" y="123"/>
                </a:cubicBezTo>
                <a:cubicBezTo>
                  <a:pt x="1282" y="125"/>
                  <a:pt x="1279" y="128"/>
                  <a:pt x="1277" y="132"/>
                </a:cubicBezTo>
                <a:cubicBezTo>
                  <a:pt x="1275" y="136"/>
                  <a:pt x="1275" y="140"/>
                  <a:pt x="1275" y="145"/>
                </a:cubicBezTo>
                <a:cubicBezTo>
                  <a:pt x="1275" y="147"/>
                  <a:pt x="1275" y="150"/>
                  <a:pt x="1276" y="152"/>
                </a:cubicBezTo>
                <a:cubicBezTo>
                  <a:pt x="1277" y="155"/>
                  <a:pt x="1279" y="156"/>
                  <a:pt x="1281" y="158"/>
                </a:cubicBezTo>
                <a:cubicBezTo>
                  <a:pt x="1283" y="159"/>
                  <a:pt x="1285" y="160"/>
                  <a:pt x="1288" y="160"/>
                </a:cubicBezTo>
                <a:cubicBezTo>
                  <a:pt x="1292" y="160"/>
                  <a:pt x="1295" y="159"/>
                  <a:pt x="1297" y="158"/>
                </a:cubicBezTo>
                <a:cubicBezTo>
                  <a:pt x="1300" y="156"/>
                  <a:pt x="1302" y="154"/>
                  <a:pt x="1303" y="153"/>
                </a:cubicBezTo>
                <a:close/>
                <a:moveTo>
                  <a:pt x="1294" y="123"/>
                </a:moveTo>
                <a:cubicBezTo>
                  <a:pt x="1295" y="123"/>
                  <a:pt x="1296" y="124"/>
                  <a:pt x="1297" y="125"/>
                </a:cubicBezTo>
                <a:cubicBezTo>
                  <a:pt x="1298" y="125"/>
                  <a:pt x="1298" y="127"/>
                  <a:pt x="1298" y="129"/>
                </a:cubicBezTo>
                <a:cubicBezTo>
                  <a:pt x="1298" y="131"/>
                  <a:pt x="1298" y="133"/>
                  <a:pt x="1296" y="135"/>
                </a:cubicBezTo>
                <a:cubicBezTo>
                  <a:pt x="1294" y="136"/>
                  <a:pt x="1292" y="138"/>
                  <a:pt x="1289" y="139"/>
                </a:cubicBezTo>
                <a:cubicBezTo>
                  <a:pt x="1287" y="139"/>
                  <a:pt x="1284" y="140"/>
                  <a:pt x="1282" y="140"/>
                </a:cubicBezTo>
                <a:cubicBezTo>
                  <a:pt x="1282" y="138"/>
                  <a:pt x="1283" y="135"/>
                  <a:pt x="1284" y="132"/>
                </a:cubicBezTo>
                <a:cubicBezTo>
                  <a:pt x="1285" y="130"/>
                  <a:pt x="1286" y="127"/>
                  <a:pt x="1288" y="126"/>
                </a:cubicBezTo>
                <a:cubicBezTo>
                  <a:pt x="1289" y="124"/>
                  <a:pt x="1291" y="123"/>
                  <a:pt x="1294" y="123"/>
                </a:cubicBezTo>
                <a:close/>
                <a:moveTo>
                  <a:pt x="1322" y="129"/>
                </a:moveTo>
                <a:cubicBezTo>
                  <a:pt x="1323" y="127"/>
                  <a:pt x="1323" y="127"/>
                  <a:pt x="1323" y="127"/>
                </a:cubicBezTo>
                <a:cubicBezTo>
                  <a:pt x="1323" y="120"/>
                  <a:pt x="1323" y="120"/>
                  <a:pt x="1323" y="120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14" y="121"/>
                  <a:pt x="1314" y="121"/>
                  <a:pt x="1314" y="121"/>
                </a:cubicBezTo>
                <a:cubicBezTo>
                  <a:pt x="1313" y="124"/>
                  <a:pt x="1313" y="124"/>
                  <a:pt x="1313" y="124"/>
                </a:cubicBezTo>
                <a:cubicBezTo>
                  <a:pt x="1317" y="125"/>
                  <a:pt x="1317" y="125"/>
                  <a:pt x="1317" y="125"/>
                </a:cubicBezTo>
                <a:cubicBezTo>
                  <a:pt x="1312" y="159"/>
                  <a:pt x="1312" y="159"/>
                  <a:pt x="1312" y="159"/>
                </a:cubicBezTo>
                <a:cubicBezTo>
                  <a:pt x="1319" y="159"/>
                  <a:pt x="1319" y="159"/>
                  <a:pt x="1319" y="159"/>
                </a:cubicBezTo>
                <a:cubicBezTo>
                  <a:pt x="1322" y="134"/>
                  <a:pt x="1322" y="134"/>
                  <a:pt x="1322" y="134"/>
                </a:cubicBezTo>
                <a:cubicBezTo>
                  <a:pt x="1323" y="132"/>
                  <a:pt x="1325" y="130"/>
                  <a:pt x="1327" y="129"/>
                </a:cubicBezTo>
                <a:cubicBezTo>
                  <a:pt x="1329" y="127"/>
                  <a:pt x="1331" y="127"/>
                  <a:pt x="1333" y="127"/>
                </a:cubicBezTo>
                <a:cubicBezTo>
                  <a:pt x="1334" y="127"/>
                  <a:pt x="1335" y="127"/>
                  <a:pt x="1336" y="127"/>
                </a:cubicBezTo>
                <a:cubicBezTo>
                  <a:pt x="1338" y="120"/>
                  <a:pt x="1338" y="120"/>
                  <a:pt x="1338" y="120"/>
                </a:cubicBezTo>
                <a:cubicBezTo>
                  <a:pt x="1337" y="120"/>
                  <a:pt x="1336" y="119"/>
                  <a:pt x="1335" y="119"/>
                </a:cubicBezTo>
                <a:cubicBezTo>
                  <a:pt x="1333" y="119"/>
                  <a:pt x="1331" y="120"/>
                  <a:pt x="1330" y="121"/>
                </a:cubicBezTo>
                <a:cubicBezTo>
                  <a:pt x="1328" y="122"/>
                  <a:pt x="1326" y="123"/>
                  <a:pt x="1325" y="125"/>
                </a:cubicBezTo>
                <a:cubicBezTo>
                  <a:pt x="1324" y="126"/>
                  <a:pt x="1323" y="128"/>
                  <a:pt x="1322" y="129"/>
                </a:cubicBezTo>
                <a:close/>
                <a:moveTo>
                  <a:pt x="1349" y="153"/>
                </a:moveTo>
                <a:cubicBezTo>
                  <a:pt x="1354" y="120"/>
                  <a:pt x="1354" y="120"/>
                  <a:pt x="1354" y="120"/>
                </a:cubicBezTo>
                <a:cubicBezTo>
                  <a:pt x="1352" y="119"/>
                  <a:pt x="1352" y="119"/>
                  <a:pt x="1352" y="119"/>
                </a:cubicBezTo>
                <a:cubicBezTo>
                  <a:pt x="1342" y="121"/>
                  <a:pt x="1342" y="121"/>
                  <a:pt x="1342" y="121"/>
                </a:cubicBezTo>
                <a:cubicBezTo>
                  <a:pt x="1342" y="123"/>
                  <a:pt x="1342" y="123"/>
                  <a:pt x="1342" y="123"/>
                </a:cubicBezTo>
                <a:cubicBezTo>
                  <a:pt x="1346" y="125"/>
                  <a:pt x="1346" y="125"/>
                  <a:pt x="1346" y="125"/>
                </a:cubicBezTo>
                <a:cubicBezTo>
                  <a:pt x="1345" y="132"/>
                  <a:pt x="1345" y="138"/>
                  <a:pt x="1344" y="142"/>
                </a:cubicBezTo>
                <a:cubicBezTo>
                  <a:pt x="1343" y="150"/>
                  <a:pt x="1342" y="154"/>
                  <a:pt x="1342" y="156"/>
                </a:cubicBezTo>
                <a:cubicBezTo>
                  <a:pt x="1342" y="157"/>
                  <a:pt x="1342" y="158"/>
                  <a:pt x="1343" y="159"/>
                </a:cubicBezTo>
                <a:cubicBezTo>
                  <a:pt x="1344" y="160"/>
                  <a:pt x="1345" y="160"/>
                  <a:pt x="1347" y="160"/>
                </a:cubicBezTo>
                <a:cubicBezTo>
                  <a:pt x="1349" y="160"/>
                  <a:pt x="1350" y="159"/>
                  <a:pt x="1352" y="158"/>
                </a:cubicBezTo>
                <a:cubicBezTo>
                  <a:pt x="1353" y="157"/>
                  <a:pt x="1354" y="156"/>
                  <a:pt x="1355" y="155"/>
                </a:cubicBezTo>
                <a:cubicBezTo>
                  <a:pt x="1354" y="154"/>
                  <a:pt x="1354" y="154"/>
                  <a:pt x="1354" y="154"/>
                </a:cubicBezTo>
                <a:cubicBezTo>
                  <a:pt x="1353" y="154"/>
                  <a:pt x="1352" y="155"/>
                  <a:pt x="1352" y="155"/>
                </a:cubicBezTo>
                <a:cubicBezTo>
                  <a:pt x="1351" y="156"/>
                  <a:pt x="1351" y="156"/>
                  <a:pt x="1350" y="156"/>
                </a:cubicBezTo>
                <a:cubicBezTo>
                  <a:pt x="1350" y="156"/>
                  <a:pt x="1350" y="156"/>
                  <a:pt x="1349" y="155"/>
                </a:cubicBezTo>
                <a:cubicBezTo>
                  <a:pt x="1349" y="155"/>
                  <a:pt x="1349" y="155"/>
                  <a:pt x="1349" y="154"/>
                </a:cubicBezTo>
                <a:lnTo>
                  <a:pt x="1349" y="153"/>
                </a:lnTo>
                <a:close/>
                <a:moveTo>
                  <a:pt x="1351" y="112"/>
                </a:moveTo>
                <a:cubicBezTo>
                  <a:pt x="1353" y="112"/>
                  <a:pt x="1354" y="111"/>
                  <a:pt x="1355" y="110"/>
                </a:cubicBezTo>
                <a:cubicBezTo>
                  <a:pt x="1356" y="109"/>
                  <a:pt x="1356" y="108"/>
                  <a:pt x="1356" y="107"/>
                </a:cubicBezTo>
                <a:cubicBezTo>
                  <a:pt x="1356" y="106"/>
                  <a:pt x="1356" y="105"/>
                  <a:pt x="1355" y="104"/>
                </a:cubicBezTo>
                <a:cubicBezTo>
                  <a:pt x="1354" y="103"/>
                  <a:pt x="1353" y="103"/>
                  <a:pt x="1352" y="103"/>
                </a:cubicBezTo>
                <a:cubicBezTo>
                  <a:pt x="1351" y="103"/>
                  <a:pt x="1350" y="103"/>
                  <a:pt x="1349" y="104"/>
                </a:cubicBezTo>
                <a:cubicBezTo>
                  <a:pt x="1348" y="105"/>
                  <a:pt x="1348" y="107"/>
                  <a:pt x="1348" y="108"/>
                </a:cubicBezTo>
                <a:cubicBezTo>
                  <a:pt x="1348" y="109"/>
                  <a:pt x="1348" y="110"/>
                  <a:pt x="1349" y="111"/>
                </a:cubicBezTo>
                <a:cubicBezTo>
                  <a:pt x="1350" y="111"/>
                  <a:pt x="1350" y="112"/>
                  <a:pt x="1351" y="112"/>
                </a:cubicBezTo>
                <a:close/>
                <a:moveTo>
                  <a:pt x="1374" y="129"/>
                </a:moveTo>
                <a:cubicBezTo>
                  <a:pt x="1375" y="120"/>
                  <a:pt x="1375" y="120"/>
                  <a:pt x="1375" y="120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65" y="121"/>
                  <a:pt x="1365" y="121"/>
                  <a:pt x="1365" y="121"/>
                </a:cubicBezTo>
                <a:cubicBezTo>
                  <a:pt x="1365" y="124"/>
                  <a:pt x="1365" y="124"/>
                  <a:pt x="1365" y="124"/>
                </a:cubicBezTo>
                <a:cubicBezTo>
                  <a:pt x="1368" y="125"/>
                  <a:pt x="1368" y="125"/>
                  <a:pt x="1368" y="125"/>
                </a:cubicBezTo>
                <a:cubicBezTo>
                  <a:pt x="1364" y="159"/>
                  <a:pt x="1364" y="159"/>
                  <a:pt x="1364" y="159"/>
                </a:cubicBezTo>
                <a:cubicBezTo>
                  <a:pt x="1370" y="159"/>
                  <a:pt x="1370" y="159"/>
                  <a:pt x="1370" y="159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5" y="131"/>
                  <a:pt x="1377" y="129"/>
                  <a:pt x="1380" y="127"/>
                </a:cubicBezTo>
                <a:cubicBezTo>
                  <a:pt x="1382" y="125"/>
                  <a:pt x="1384" y="124"/>
                  <a:pt x="1386" y="124"/>
                </a:cubicBezTo>
                <a:cubicBezTo>
                  <a:pt x="1388" y="124"/>
                  <a:pt x="1389" y="125"/>
                  <a:pt x="1389" y="126"/>
                </a:cubicBezTo>
                <a:cubicBezTo>
                  <a:pt x="1390" y="127"/>
                  <a:pt x="1390" y="128"/>
                  <a:pt x="1390" y="130"/>
                </a:cubicBezTo>
                <a:cubicBezTo>
                  <a:pt x="1390" y="132"/>
                  <a:pt x="1390" y="134"/>
                  <a:pt x="1390" y="135"/>
                </a:cubicBezTo>
                <a:cubicBezTo>
                  <a:pt x="1390" y="137"/>
                  <a:pt x="1389" y="140"/>
                  <a:pt x="1389" y="142"/>
                </a:cubicBezTo>
                <a:cubicBezTo>
                  <a:pt x="1388" y="144"/>
                  <a:pt x="1388" y="144"/>
                  <a:pt x="1388" y="144"/>
                </a:cubicBezTo>
                <a:cubicBezTo>
                  <a:pt x="1388" y="147"/>
                  <a:pt x="1388" y="147"/>
                  <a:pt x="1388" y="147"/>
                </a:cubicBezTo>
                <a:cubicBezTo>
                  <a:pt x="1387" y="151"/>
                  <a:pt x="1387" y="154"/>
                  <a:pt x="1387" y="156"/>
                </a:cubicBezTo>
                <a:cubicBezTo>
                  <a:pt x="1387" y="159"/>
                  <a:pt x="1388" y="160"/>
                  <a:pt x="1391" y="160"/>
                </a:cubicBezTo>
                <a:cubicBezTo>
                  <a:pt x="1392" y="160"/>
                  <a:pt x="1394" y="160"/>
                  <a:pt x="1395" y="159"/>
                </a:cubicBezTo>
                <a:cubicBezTo>
                  <a:pt x="1396" y="159"/>
                  <a:pt x="1397" y="158"/>
                  <a:pt x="1397" y="157"/>
                </a:cubicBezTo>
                <a:cubicBezTo>
                  <a:pt x="1398" y="157"/>
                  <a:pt x="1399" y="156"/>
                  <a:pt x="1399" y="156"/>
                </a:cubicBezTo>
                <a:cubicBezTo>
                  <a:pt x="1398" y="154"/>
                  <a:pt x="1398" y="154"/>
                  <a:pt x="1398" y="154"/>
                </a:cubicBezTo>
                <a:cubicBezTo>
                  <a:pt x="1397" y="155"/>
                  <a:pt x="1396" y="156"/>
                  <a:pt x="1395" y="156"/>
                </a:cubicBezTo>
                <a:cubicBezTo>
                  <a:pt x="1394" y="156"/>
                  <a:pt x="1394" y="155"/>
                  <a:pt x="1394" y="154"/>
                </a:cubicBezTo>
                <a:cubicBezTo>
                  <a:pt x="1394" y="152"/>
                  <a:pt x="1394" y="149"/>
                  <a:pt x="1395" y="145"/>
                </a:cubicBezTo>
                <a:cubicBezTo>
                  <a:pt x="1395" y="142"/>
                  <a:pt x="1395" y="142"/>
                  <a:pt x="1395" y="142"/>
                </a:cubicBezTo>
                <a:cubicBezTo>
                  <a:pt x="1396" y="140"/>
                  <a:pt x="1396" y="140"/>
                  <a:pt x="1396" y="140"/>
                </a:cubicBezTo>
                <a:cubicBezTo>
                  <a:pt x="1397" y="135"/>
                  <a:pt x="1397" y="132"/>
                  <a:pt x="1397" y="130"/>
                </a:cubicBezTo>
                <a:cubicBezTo>
                  <a:pt x="1397" y="126"/>
                  <a:pt x="1397" y="123"/>
                  <a:pt x="1395" y="122"/>
                </a:cubicBezTo>
                <a:cubicBezTo>
                  <a:pt x="1394" y="120"/>
                  <a:pt x="1392" y="119"/>
                  <a:pt x="1389" y="119"/>
                </a:cubicBezTo>
                <a:cubicBezTo>
                  <a:pt x="1386" y="119"/>
                  <a:pt x="1384" y="120"/>
                  <a:pt x="1381" y="122"/>
                </a:cubicBezTo>
                <a:cubicBezTo>
                  <a:pt x="1379" y="124"/>
                  <a:pt x="1376" y="126"/>
                  <a:pt x="1374" y="129"/>
                </a:cubicBezTo>
                <a:close/>
                <a:moveTo>
                  <a:pt x="1433" y="162"/>
                </a:moveTo>
                <a:cubicBezTo>
                  <a:pt x="1440" y="119"/>
                  <a:pt x="1440" y="119"/>
                  <a:pt x="1440" y="119"/>
                </a:cubicBezTo>
                <a:cubicBezTo>
                  <a:pt x="1435" y="121"/>
                  <a:pt x="1435" y="121"/>
                  <a:pt x="1435" y="121"/>
                </a:cubicBezTo>
                <a:cubicBezTo>
                  <a:pt x="1434" y="121"/>
                  <a:pt x="1433" y="120"/>
                  <a:pt x="1432" y="120"/>
                </a:cubicBezTo>
                <a:cubicBezTo>
                  <a:pt x="1430" y="120"/>
                  <a:pt x="1429" y="119"/>
                  <a:pt x="1428" y="119"/>
                </a:cubicBezTo>
                <a:cubicBezTo>
                  <a:pt x="1423" y="119"/>
                  <a:pt x="1419" y="121"/>
                  <a:pt x="1416" y="123"/>
                </a:cubicBezTo>
                <a:cubicBezTo>
                  <a:pt x="1412" y="126"/>
                  <a:pt x="1410" y="129"/>
                  <a:pt x="1408" y="133"/>
                </a:cubicBezTo>
                <a:cubicBezTo>
                  <a:pt x="1406" y="137"/>
                  <a:pt x="1405" y="141"/>
                  <a:pt x="1405" y="145"/>
                </a:cubicBezTo>
                <a:cubicBezTo>
                  <a:pt x="1405" y="150"/>
                  <a:pt x="1406" y="153"/>
                  <a:pt x="1408" y="156"/>
                </a:cubicBezTo>
                <a:cubicBezTo>
                  <a:pt x="1410" y="159"/>
                  <a:pt x="1413" y="160"/>
                  <a:pt x="1417" y="160"/>
                </a:cubicBezTo>
                <a:cubicBezTo>
                  <a:pt x="1419" y="160"/>
                  <a:pt x="1421" y="159"/>
                  <a:pt x="1423" y="158"/>
                </a:cubicBezTo>
                <a:cubicBezTo>
                  <a:pt x="1425" y="157"/>
                  <a:pt x="1426" y="156"/>
                  <a:pt x="1428" y="155"/>
                </a:cubicBezTo>
                <a:cubicBezTo>
                  <a:pt x="1426" y="164"/>
                  <a:pt x="1426" y="164"/>
                  <a:pt x="1426" y="164"/>
                </a:cubicBezTo>
                <a:cubicBezTo>
                  <a:pt x="1426" y="167"/>
                  <a:pt x="1425" y="169"/>
                  <a:pt x="1424" y="170"/>
                </a:cubicBezTo>
                <a:cubicBezTo>
                  <a:pt x="1422" y="172"/>
                  <a:pt x="1420" y="172"/>
                  <a:pt x="1417" y="172"/>
                </a:cubicBezTo>
                <a:cubicBezTo>
                  <a:pt x="1415" y="172"/>
                  <a:pt x="1414" y="172"/>
                  <a:pt x="1412" y="171"/>
                </a:cubicBezTo>
                <a:cubicBezTo>
                  <a:pt x="1410" y="171"/>
                  <a:pt x="1409" y="170"/>
                  <a:pt x="1408" y="170"/>
                </a:cubicBezTo>
                <a:cubicBezTo>
                  <a:pt x="1406" y="175"/>
                  <a:pt x="1406" y="175"/>
                  <a:pt x="1406" y="175"/>
                </a:cubicBezTo>
                <a:cubicBezTo>
                  <a:pt x="1407" y="176"/>
                  <a:pt x="1408" y="176"/>
                  <a:pt x="1410" y="176"/>
                </a:cubicBezTo>
                <a:cubicBezTo>
                  <a:pt x="1411" y="177"/>
                  <a:pt x="1413" y="177"/>
                  <a:pt x="1414" y="177"/>
                </a:cubicBezTo>
                <a:cubicBezTo>
                  <a:pt x="1417" y="177"/>
                  <a:pt x="1420" y="176"/>
                  <a:pt x="1423" y="175"/>
                </a:cubicBezTo>
                <a:cubicBezTo>
                  <a:pt x="1425" y="174"/>
                  <a:pt x="1428" y="173"/>
                  <a:pt x="1430" y="170"/>
                </a:cubicBezTo>
                <a:cubicBezTo>
                  <a:pt x="1432" y="168"/>
                  <a:pt x="1433" y="165"/>
                  <a:pt x="1433" y="162"/>
                </a:cubicBezTo>
                <a:close/>
                <a:moveTo>
                  <a:pt x="1432" y="125"/>
                </a:moveTo>
                <a:cubicBezTo>
                  <a:pt x="1428" y="150"/>
                  <a:pt x="1428" y="150"/>
                  <a:pt x="1428" y="150"/>
                </a:cubicBezTo>
                <a:cubicBezTo>
                  <a:pt x="1427" y="151"/>
                  <a:pt x="1426" y="153"/>
                  <a:pt x="1424" y="154"/>
                </a:cubicBezTo>
                <a:cubicBezTo>
                  <a:pt x="1423" y="155"/>
                  <a:pt x="1421" y="155"/>
                  <a:pt x="1419" y="155"/>
                </a:cubicBezTo>
                <a:cubicBezTo>
                  <a:pt x="1417" y="155"/>
                  <a:pt x="1415" y="155"/>
                  <a:pt x="1414" y="153"/>
                </a:cubicBezTo>
                <a:cubicBezTo>
                  <a:pt x="1413" y="151"/>
                  <a:pt x="1412" y="148"/>
                  <a:pt x="1412" y="145"/>
                </a:cubicBezTo>
                <a:cubicBezTo>
                  <a:pt x="1412" y="142"/>
                  <a:pt x="1413" y="138"/>
                  <a:pt x="1414" y="135"/>
                </a:cubicBezTo>
                <a:cubicBezTo>
                  <a:pt x="1415" y="132"/>
                  <a:pt x="1417" y="129"/>
                  <a:pt x="1419" y="127"/>
                </a:cubicBezTo>
                <a:cubicBezTo>
                  <a:pt x="1421" y="124"/>
                  <a:pt x="1424" y="123"/>
                  <a:pt x="1427" y="123"/>
                </a:cubicBezTo>
                <a:cubicBezTo>
                  <a:pt x="1429" y="123"/>
                  <a:pt x="1431" y="124"/>
                  <a:pt x="1432" y="125"/>
                </a:cubicBezTo>
                <a:close/>
                <a:moveTo>
                  <a:pt x="1076" y="242"/>
                </a:moveTo>
                <a:cubicBezTo>
                  <a:pt x="1072" y="249"/>
                  <a:pt x="1072" y="249"/>
                  <a:pt x="1072" y="249"/>
                </a:cubicBezTo>
                <a:cubicBezTo>
                  <a:pt x="1072" y="242"/>
                  <a:pt x="1072" y="242"/>
                  <a:pt x="1072" y="242"/>
                </a:cubicBezTo>
                <a:cubicBezTo>
                  <a:pt x="1066" y="208"/>
                  <a:pt x="1066" y="208"/>
                  <a:pt x="1066" y="208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49" y="211"/>
                  <a:pt x="1049" y="211"/>
                  <a:pt x="1049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45" y="256"/>
                  <a:pt x="1045" y="256"/>
                  <a:pt x="1045" y="256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39" y="260"/>
                  <a:pt x="1039" y="260"/>
                  <a:pt x="1039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7" y="257"/>
                  <a:pt x="1057" y="257"/>
                  <a:pt x="1057" y="257"/>
                </a:cubicBezTo>
                <a:cubicBezTo>
                  <a:pt x="1050" y="256"/>
                  <a:pt x="1050" y="256"/>
                  <a:pt x="1050" y="256"/>
                </a:cubicBezTo>
                <a:cubicBezTo>
                  <a:pt x="1057" y="225"/>
                  <a:pt x="1057" y="225"/>
                  <a:pt x="1057" y="225"/>
                </a:cubicBezTo>
                <a:cubicBezTo>
                  <a:pt x="1060" y="211"/>
                  <a:pt x="1060" y="211"/>
                  <a:pt x="1060" y="211"/>
                </a:cubicBezTo>
                <a:cubicBezTo>
                  <a:pt x="1062" y="225"/>
                  <a:pt x="1062" y="225"/>
                  <a:pt x="1062" y="225"/>
                </a:cubicBezTo>
                <a:cubicBezTo>
                  <a:pt x="1068" y="261"/>
                  <a:pt x="1068" y="261"/>
                  <a:pt x="1068" y="261"/>
                </a:cubicBezTo>
                <a:cubicBezTo>
                  <a:pt x="1072" y="260"/>
                  <a:pt x="1072" y="260"/>
                  <a:pt x="1072" y="260"/>
                </a:cubicBezTo>
                <a:cubicBezTo>
                  <a:pt x="1088" y="224"/>
                  <a:pt x="1088" y="224"/>
                  <a:pt x="1088" y="224"/>
                </a:cubicBezTo>
                <a:cubicBezTo>
                  <a:pt x="1094" y="211"/>
                  <a:pt x="1094" y="211"/>
                  <a:pt x="1094" y="211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56"/>
                  <a:pt x="1091" y="256"/>
                  <a:pt x="1091" y="256"/>
                </a:cubicBezTo>
                <a:cubicBezTo>
                  <a:pt x="1085" y="257"/>
                  <a:pt x="1085" y="257"/>
                  <a:pt x="1085" y="257"/>
                </a:cubicBezTo>
                <a:cubicBezTo>
                  <a:pt x="1084" y="260"/>
                  <a:pt x="1084" y="260"/>
                  <a:pt x="108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57"/>
                  <a:pt x="1104" y="257"/>
                  <a:pt x="1104" y="257"/>
                </a:cubicBezTo>
                <a:cubicBezTo>
                  <a:pt x="1098" y="256"/>
                  <a:pt x="1098" y="256"/>
                  <a:pt x="1098" y="256"/>
                </a:cubicBezTo>
                <a:cubicBezTo>
                  <a:pt x="1099" y="212"/>
                  <a:pt x="1099" y="212"/>
                  <a:pt x="1099" y="212"/>
                </a:cubicBezTo>
                <a:cubicBezTo>
                  <a:pt x="1106" y="211"/>
                  <a:pt x="1106" y="211"/>
                  <a:pt x="1106" y="211"/>
                </a:cubicBezTo>
                <a:cubicBezTo>
                  <a:pt x="1106" y="208"/>
                  <a:pt x="1106" y="208"/>
                  <a:pt x="1106" y="208"/>
                </a:cubicBezTo>
                <a:cubicBezTo>
                  <a:pt x="1091" y="208"/>
                  <a:pt x="1091" y="208"/>
                  <a:pt x="1091" y="208"/>
                </a:cubicBezTo>
                <a:cubicBezTo>
                  <a:pt x="1090" y="211"/>
                  <a:pt x="1087" y="217"/>
                  <a:pt x="1083" y="225"/>
                </a:cubicBezTo>
                <a:cubicBezTo>
                  <a:pt x="1079" y="233"/>
                  <a:pt x="1077" y="239"/>
                  <a:pt x="1076" y="242"/>
                </a:cubicBezTo>
                <a:close/>
                <a:moveTo>
                  <a:pt x="1138" y="253"/>
                </a:moveTo>
                <a:cubicBezTo>
                  <a:pt x="1136" y="251"/>
                  <a:pt x="1136" y="251"/>
                  <a:pt x="1136" y="251"/>
                </a:cubicBezTo>
                <a:cubicBezTo>
                  <a:pt x="1134" y="253"/>
                  <a:pt x="1133" y="254"/>
                  <a:pt x="1131" y="255"/>
                </a:cubicBezTo>
                <a:cubicBezTo>
                  <a:pt x="1129" y="256"/>
                  <a:pt x="1126" y="256"/>
                  <a:pt x="1124" y="256"/>
                </a:cubicBezTo>
                <a:cubicBezTo>
                  <a:pt x="1121" y="256"/>
                  <a:pt x="1119" y="255"/>
                  <a:pt x="1118" y="253"/>
                </a:cubicBezTo>
                <a:cubicBezTo>
                  <a:pt x="1117" y="250"/>
                  <a:pt x="1116" y="247"/>
                  <a:pt x="1116" y="244"/>
                </a:cubicBezTo>
                <a:cubicBezTo>
                  <a:pt x="1119" y="244"/>
                  <a:pt x="1123" y="244"/>
                  <a:pt x="1126" y="242"/>
                </a:cubicBezTo>
                <a:cubicBezTo>
                  <a:pt x="1130" y="241"/>
                  <a:pt x="1133" y="240"/>
                  <a:pt x="1136" y="237"/>
                </a:cubicBezTo>
                <a:cubicBezTo>
                  <a:pt x="1138" y="235"/>
                  <a:pt x="1140" y="232"/>
                  <a:pt x="1140" y="229"/>
                </a:cubicBezTo>
                <a:cubicBezTo>
                  <a:pt x="1140" y="226"/>
                  <a:pt x="1139" y="224"/>
                  <a:pt x="1137" y="223"/>
                </a:cubicBezTo>
                <a:cubicBezTo>
                  <a:pt x="1135" y="221"/>
                  <a:pt x="1133" y="220"/>
                  <a:pt x="1130" y="220"/>
                </a:cubicBezTo>
                <a:cubicBezTo>
                  <a:pt x="1126" y="220"/>
                  <a:pt x="1122" y="221"/>
                  <a:pt x="1119" y="224"/>
                </a:cubicBezTo>
                <a:cubicBezTo>
                  <a:pt x="1116" y="226"/>
                  <a:pt x="1114" y="229"/>
                  <a:pt x="1112" y="233"/>
                </a:cubicBezTo>
                <a:cubicBezTo>
                  <a:pt x="1110" y="237"/>
                  <a:pt x="1109" y="241"/>
                  <a:pt x="1109" y="246"/>
                </a:cubicBezTo>
                <a:cubicBezTo>
                  <a:pt x="1109" y="248"/>
                  <a:pt x="1110" y="251"/>
                  <a:pt x="1111" y="253"/>
                </a:cubicBezTo>
                <a:cubicBezTo>
                  <a:pt x="1111" y="255"/>
                  <a:pt x="1113" y="257"/>
                  <a:pt x="1115" y="259"/>
                </a:cubicBezTo>
                <a:cubicBezTo>
                  <a:pt x="1117" y="260"/>
                  <a:pt x="1120" y="261"/>
                  <a:pt x="1123" y="261"/>
                </a:cubicBezTo>
                <a:cubicBezTo>
                  <a:pt x="1126" y="261"/>
                  <a:pt x="1129" y="260"/>
                  <a:pt x="1132" y="258"/>
                </a:cubicBezTo>
                <a:cubicBezTo>
                  <a:pt x="1135" y="257"/>
                  <a:pt x="1136" y="255"/>
                  <a:pt x="1138" y="253"/>
                </a:cubicBezTo>
                <a:close/>
                <a:moveTo>
                  <a:pt x="1128" y="224"/>
                </a:moveTo>
                <a:cubicBezTo>
                  <a:pt x="1130" y="224"/>
                  <a:pt x="1131" y="224"/>
                  <a:pt x="1132" y="225"/>
                </a:cubicBezTo>
                <a:cubicBezTo>
                  <a:pt x="1132" y="226"/>
                  <a:pt x="1133" y="228"/>
                  <a:pt x="1133" y="229"/>
                </a:cubicBezTo>
                <a:cubicBezTo>
                  <a:pt x="1133" y="232"/>
                  <a:pt x="1132" y="234"/>
                  <a:pt x="1130" y="235"/>
                </a:cubicBezTo>
                <a:cubicBezTo>
                  <a:pt x="1129" y="237"/>
                  <a:pt x="1126" y="238"/>
                  <a:pt x="1124" y="239"/>
                </a:cubicBezTo>
                <a:cubicBezTo>
                  <a:pt x="1121" y="240"/>
                  <a:pt x="1119" y="241"/>
                  <a:pt x="1116" y="241"/>
                </a:cubicBezTo>
                <a:cubicBezTo>
                  <a:pt x="1117" y="238"/>
                  <a:pt x="1117" y="236"/>
                  <a:pt x="1118" y="233"/>
                </a:cubicBezTo>
                <a:cubicBezTo>
                  <a:pt x="1119" y="230"/>
                  <a:pt x="1121" y="228"/>
                  <a:pt x="1122" y="226"/>
                </a:cubicBezTo>
                <a:cubicBezTo>
                  <a:pt x="1124" y="225"/>
                  <a:pt x="1126" y="224"/>
                  <a:pt x="1128" y="224"/>
                </a:cubicBezTo>
                <a:close/>
                <a:moveTo>
                  <a:pt x="1175" y="254"/>
                </a:moveTo>
                <a:cubicBezTo>
                  <a:pt x="1182" y="204"/>
                  <a:pt x="1182" y="204"/>
                  <a:pt x="1182" y="204"/>
                </a:cubicBezTo>
                <a:cubicBezTo>
                  <a:pt x="1181" y="204"/>
                  <a:pt x="1181" y="204"/>
                  <a:pt x="1181" y="204"/>
                </a:cubicBezTo>
                <a:cubicBezTo>
                  <a:pt x="1171" y="205"/>
                  <a:pt x="1171" y="205"/>
                  <a:pt x="1171" y="205"/>
                </a:cubicBezTo>
                <a:cubicBezTo>
                  <a:pt x="1170" y="207"/>
                  <a:pt x="1170" y="207"/>
                  <a:pt x="1170" y="207"/>
                </a:cubicBezTo>
                <a:cubicBezTo>
                  <a:pt x="1175" y="208"/>
                  <a:pt x="1175" y="208"/>
                  <a:pt x="1175" y="208"/>
                </a:cubicBezTo>
                <a:cubicBezTo>
                  <a:pt x="1173" y="221"/>
                  <a:pt x="1173" y="221"/>
                  <a:pt x="1173" y="221"/>
                </a:cubicBezTo>
                <a:cubicBezTo>
                  <a:pt x="1171" y="220"/>
                  <a:pt x="1169" y="220"/>
                  <a:pt x="1168" y="220"/>
                </a:cubicBezTo>
                <a:cubicBezTo>
                  <a:pt x="1163" y="220"/>
                  <a:pt x="1159" y="222"/>
                  <a:pt x="1156" y="224"/>
                </a:cubicBezTo>
                <a:cubicBezTo>
                  <a:pt x="1152" y="227"/>
                  <a:pt x="1150" y="230"/>
                  <a:pt x="1148" y="234"/>
                </a:cubicBezTo>
                <a:cubicBezTo>
                  <a:pt x="1146" y="238"/>
                  <a:pt x="1145" y="242"/>
                  <a:pt x="1145" y="246"/>
                </a:cubicBezTo>
                <a:cubicBezTo>
                  <a:pt x="1145" y="250"/>
                  <a:pt x="1146" y="254"/>
                  <a:pt x="1148" y="257"/>
                </a:cubicBezTo>
                <a:cubicBezTo>
                  <a:pt x="1150" y="259"/>
                  <a:pt x="1153" y="261"/>
                  <a:pt x="1157" y="261"/>
                </a:cubicBezTo>
                <a:cubicBezTo>
                  <a:pt x="1159" y="261"/>
                  <a:pt x="1162" y="260"/>
                  <a:pt x="1163" y="259"/>
                </a:cubicBezTo>
                <a:cubicBezTo>
                  <a:pt x="1165" y="258"/>
                  <a:pt x="1167" y="256"/>
                  <a:pt x="1168" y="255"/>
                </a:cubicBezTo>
                <a:cubicBezTo>
                  <a:pt x="1168" y="256"/>
                  <a:pt x="1168" y="256"/>
                  <a:pt x="1168" y="256"/>
                </a:cubicBezTo>
                <a:cubicBezTo>
                  <a:pt x="1168" y="259"/>
                  <a:pt x="1170" y="261"/>
                  <a:pt x="1173" y="261"/>
                </a:cubicBezTo>
                <a:cubicBezTo>
                  <a:pt x="1174" y="261"/>
                  <a:pt x="1176" y="260"/>
                  <a:pt x="1177" y="259"/>
                </a:cubicBezTo>
                <a:cubicBezTo>
                  <a:pt x="1178" y="258"/>
                  <a:pt x="1179" y="257"/>
                  <a:pt x="1180" y="256"/>
                </a:cubicBezTo>
                <a:cubicBezTo>
                  <a:pt x="1179" y="255"/>
                  <a:pt x="1179" y="255"/>
                  <a:pt x="1179" y="255"/>
                </a:cubicBezTo>
                <a:cubicBezTo>
                  <a:pt x="1178" y="256"/>
                  <a:pt x="1177" y="256"/>
                  <a:pt x="1176" y="256"/>
                </a:cubicBezTo>
                <a:cubicBezTo>
                  <a:pt x="1175" y="256"/>
                  <a:pt x="1175" y="256"/>
                  <a:pt x="1175" y="255"/>
                </a:cubicBezTo>
                <a:cubicBezTo>
                  <a:pt x="1175" y="254"/>
                  <a:pt x="1175" y="254"/>
                  <a:pt x="1175" y="254"/>
                </a:cubicBezTo>
                <a:close/>
                <a:moveTo>
                  <a:pt x="1172" y="225"/>
                </a:moveTo>
                <a:cubicBezTo>
                  <a:pt x="1169" y="250"/>
                  <a:pt x="1169" y="250"/>
                  <a:pt x="1169" y="250"/>
                </a:cubicBezTo>
                <a:cubicBezTo>
                  <a:pt x="1168" y="252"/>
                  <a:pt x="1166" y="253"/>
                  <a:pt x="1164" y="254"/>
                </a:cubicBezTo>
                <a:cubicBezTo>
                  <a:pt x="1163" y="256"/>
                  <a:pt x="1161" y="256"/>
                  <a:pt x="1159" y="256"/>
                </a:cubicBezTo>
                <a:cubicBezTo>
                  <a:pt x="1157" y="256"/>
                  <a:pt x="1155" y="255"/>
                  <a:pt x="1154" y="253"/>
                </a:cubicBezTo>
                <a:cubicBezTo>
                  <a:pt x="1153" y="252"/>
                  <a:pt x="1153" y="249"/>
                  <a:pt x="1153" y="246"/>
                </a:cubicBezTo>
                <a:cubicBezTo>
                  <a:pt x="1153" y="242"/>
                  <a:pt x="1153" y="239"/>
                  <a:pt x="1154" y="236"/>
                </a:cubicBezTo>
                <a:cubicBezTo>
                  <a:pt x="1155" y="232"/>
                  <a:pt x="1157" y="230"/>
                  <a:pt x="1159" y="227"/>
                </a:cubicBezTo>
                <a:cubicBezTo>
                  <a:pt x="1161" y="225"/>
                  <a:pt x="1164" y="224"/>
                  <a:pt x="1167" y="224"/>
                </a:cubicBezTo>
                <a:cubicBezTo>
                  <a:pt x="1169" y="224"/>
                  <a:pt x="1171" y="224"/>
                  <a:pt x="1172" y="225"/>
                </a:cubicBezTo>
                <a:close/>
                <a:moveTo>
                  <a:pt x="1198" y="254"/>
                </a:moveTo>
                <a:cubicBezTo>
                  <a:pt x="1202" y="221"/>
                  <a:pt x="1202" y="221"/>
                  <a:pt x="1202" y="221"/>
                </a:cubicBezTo>
                <a:cubicBezTo>
                  <a:pt x="1201" y="220"/>
                  <a:pt x="1201" y="220"/>
                  <a:pt x="1201" y="220"/>
                </a:cubicBezTo>
                <a:cubicBezTo>
                  <a:pt x="1191" y="222"/>
                  <a:pt x="1191" y="222"/>
                  <a:pt x="1191" y="222"/>
                </a:cubicBezTo>
                <a:cubicBezTo>
                  <a:pt x="1190" y="224"/>
                  <a:pt x="1190" y="224"/>
                  <a:pt x="1190" y="224"/>
                </a:cubicBezTo>
                <a:cubicBezTo>
                  <a:pt x="1195" y="226"/>
                  <a:pt x="1195" y="226"/>
                  <a:pt x="1195" y="226"/>
                </a:cubicBezTo>
                <a:cubicBezTo>
                  <a:pt x="1194" y="233"/>
                  <a:pt x="1193" y="239"/>
                  <a:pt x="1192" y="243"/>
                </a:cubicBezTo>
                <a:cubicBezTo>
                  <a:pt x="1191" y="251"/>
                  <a:pt x="1191" y="255"/>
                  <a:pt x="1191" y="256"/>
                </a:cubicBezTo>
                <a:cubicBezTo>
                  <a:pt x="1190" y="258"/>
                  <a:pt x="1191" y="259"/>
                  <a:pt x="1192" y="260"/>
                </a:cubicBezTo>
                <a:cubicBezTo>
                  <a:pt x="1192" y="260"/>
                  <a:pt x="1194" y="261"/>
                  <a:pt x="1195" y="261"/>
                </a:cubicBezTo>
                <a:cubicBezTo>
                  <a:pt x="1197" y="261"/>
                  <a:pt x="1199" y="260"/>
                  <a:pt x="1200" y="259"/>
                </a:cubicBezTo>
                <a:cubicBezTo>
                  <a:pt x="1202" y="258"/>
                  <a:pt x="1203" y="257"/>
                  <a:pt x="1203" y="256"/>
                </a:cubicBezTo>
                <a:cubicBezTo>
                  <a:pt x="1202" y="254"/>
                  <a:pt x="1202" y="254"/>
                  <a:pt x="1202" y="254"/>
                </a:cubicBezTo>
                <a:cubicBezTo>
                  <a:pt x="1202" y="255"/>
                  <a:pt x="1201" y="256"/>
                  <a:pt x="1200" y="256"/>
                </a:cubicBezTo>
                <a:cubicBezTo>
                  <a:pt x="1200" y="256"/>
                  <a:pt x="1199" y="256"/>
                  <a:pt x="1199" y="256"/>
                </a:cubicBezTo>
                <a:cubicBezTo>
                  <a:pt x="1198" y="256"/>
                  <a:pt x="1198" y="256"/>
                  <a:pt x="1198" y="256"/>
                </a:cubicBezTo>
                <a:cubicBezTo>
                  <a:pt x="1198" y="256"/>
                  <a:pt x="1198" y="255"/>
                  <a:pt x="1198" y="255"/>
                </a:cubicBezTo>
                <a:lnTo>
                  <a:pt x="1198" y="254"/>
                </a:lnTo>
                <a:close/>
                <a:moveTo>
                  <a:pt x="1200" y="213"/>
                </a:moveTo>
                <a:cubicBezTo>
                  <a:pt x="1201" y="213"/>
                  <a:pt x="1202" y="212"/>
                  <a:pt x="1203" y="211"/>
                </a:cubicBezTo>
                <a:cubicBezTo>
                  <a:pt x="1204" y="210"/>
                  <a:pt x="1205" y="209"/>
                  <a:pt x="1205" y="207"/>
                </a:cubicBezTo>
                <a:cubicBezTo>
                  <a:pt x="1205" y="206"/>
                  <a:pt x="1204" y="206"/>
                  <a:pt x="1204" y="205"/>
                </a:cubicBezTo>
                <a:cubicBezTo>
                  <a:pt x="1203" y="204"/>
                  <a:pt x="1202" y="204"/>
                  <a:pt x="1201" y="204"/>
                </a:cubicBezTo>
                <a:cubicBezTo>
                  <a:pt x="1200" y="204"/>
                  <a:pt x="1198" y="204"/>
                  <a:pt x="1198" y="205"/>
                </a:cubicBezTo>
                <a:cubicBezTo>
                  <a:pt x="1197" y="206"/>
                  <a:pt x="1196" y="207"/>
                  <a:pt x="1196" y="209"/>
                </a:cubicBezTo>
                <a:cubicBezTo>
                  <a:pt x="1196" y="210"/>
                  <a:pt x="1197" y="211"/>
                  <a:pt x="1197" y="212"/>
                </a:cubicBezTo>
                <a:cubicBezTo>
                  <a:pt x="1198" y="212"/>
                  <a:pt x="1199" y="213"/>
                  <a:pt x="1200" y="213"/>
                </a:cubicBezTo>
                <a:close/>
                <a:moveTo>
                  <a:pt x="1237" y="228"/>
                </a:moveTo>
                <a:cubicBezTo>
                  <a:pt x="1238" y="229"/>
                  <a:pt x="1238" y="229"/>
                  <a:pt x="1238" y="229"/>
                </a:cubicBezTo>
                <a:cubicBezTo>
                  <a:pt x="1240" y="222"/>
                  <a:pt x="1240" y="222"/>
                  <a:pt x="1240" y="222"/>
                </a:cubicBezTo>
                <a:cubicBezTo>
                  <a:pt x="1239" y="221"/>
                  <a:pt x="1238" y="221"/>
                  <a:pt x="1237" y="221"/>
                </a:cubicBezTo>
                <a:cubicBezTo>
                  <a:pt x="1235" y="220"/>
                  <a:pt x="1234" y="220"/>
                  <a:pt x="1232" y="220"/>
                </a:cubicBezTo>
                <a:cubicBezTo>
                  <a:pt x="1228" y="220"/>
                  <a:pt x="1224" y="221"/>
                  <a:pt x="1221" y="224"/>
                </a:cubicBezTo>
                <a:cubicBezTo>
                  <a:pt x="1218" y="227"/>
                  <a:pt x="1216" y="230"/>
                  <a:pt x="1214" y="234"/>
                </a:cubicBezTo>
                <a:cubicBezTo>
                  <a:pt x="1213" y="237"/>
                  <a:pt x="1212" y="241"/>
                  <a:pt x="1212" y="245"/>
                </a:cubicBezTo>
                <a:cubicBezTo>
                  <a:pt x="1212" y="250"/>
                  <a:pt x="1213" y="254"/>
                  <a:pt x="1215" y="257"/>
                </a:cubicBezTo>
                <a:cubicBezTo>
                  <a:pt x="1217" y="259"/>
                  <a:pt x="1220" y="261"/>
                  <a:pt x="1224" y="261"/>
                </a:cubicBezTo>
                <a:cubicBezTo>
                  <a:pt x="1227" y="261"/>
                  <a:pt x="1230" y="260"/>
                  <a:pt x="1232" y="259"/>
                </a:cubicBezTo>
                <a:cubicBezTo>
                  <a:pt x="1235" y="257"/>
                  <a:pt x="1236" y="256"/>
                  <a:pt x="1238" y="254"/>
                </a:cubicBezTo>
                <a:cubicBezTo>
                  <a:pt x="1236" y="252"/>
                  <a:pt x="1236" y="252"/>
                  <a:pt x="1236" y="252"/>
                </a:cubicBezTo>
                <a:cubicBezTo>
                  <a:pt x="1235" y="253"/>
                  <a:pt x="1233" y="254"/>
                  <a:pt x="1232" y="255"/>
                </a:cubicBezTo>
                <a:cubicBezTo>
                  <a:pt x="1230" y="256"/>
                  <a:pt x="1229" y="256"/>
                  <a:pt x="1227" y="256"/>
                </a:cubicBezTo>
                <a:cubicBezTo>
                  <a:pt x="1224" y="256"/>
                  <a:pt x="1222" y="255"/>
                  <a:pt x="1221" y="253"/>
                </a:cubicBezTo>
                <a:cubicBezTo>
                  <a:pt x="1220" y="251"/>
                  <a:pt x="1219" y="248"/>
                  <a:pt x="1219" y="244"/>
                </a:cubicBezTo>
                <a:cubicBezTo>
                  <a:pt x="1219" y="240"/>
                  <a:pt x="1219" y="237"/>
                  <a:pt x="1221" y="234"/>
                </a:cubicBezTo>
                <a:cubicBezTo>
                  <a:pt x="1222" y="231"/>
                  <a:pt x="1223" y="229"/>
                  <a:pt x="1225" y="227"/>
                </a:cubicBezTo>
                <a:cubicBezTo>
                  <a:pt x="1227" y="225"/>
                  <a:pt x="1229" y="225"/>
                  <a:pt x="1231" y="225"/>
                </a:cubicBezTo>
                <a:cubicBezTo>
                  <a:pt x="1232" y="225"/>
                  <a:pt x="1235" y="226"/>
                  <a:pt x="1237" y="228"/>
                </a:cubicBezTo>
                <a:close/>
                <a:moveTo>
                  <a:pt x="1255" y="254"/>
                </a:moveTo>
                <a:cubicBezTo>
                  <a:pt x="1260" y="221"/>
                  <a:pt x="1260" y="221"/>
                  <a:pt x="1260" y="221"/>
                </a:cubicBezTo>
                <a:cubicBezTo>
                  <a:pt x="1259" y="220"/>
                  <a:pt x="1259" y="220"/>
                  <a:pt x="1259" y="220"/>
                </a:cubicBezTo>
                <a:cubicBezTo>
                  <a:pt x="1249" y="222"/>
                  <a:pt x="1249" y="222"/>
                  <a:pt x="1249" y="222"/>
                </a:cubicBezTo>
                <a:cubicBezTo>
                  <a:pt x="1248" y="224"/>
                  <a:pt x="1248" y="224"/>
                  <a:pt x="1248" y="224"/>
                </a:cubicBezTo>
                <a:cubicBezTo>
                  <a:pt x="1253" y="226"/>
                  <a:pt x="1253" y="226"/>
                  <a:pt x="1253" y="226"/>
                </a:cubicBezTo>
                <a:cubicBezTo>
                  <a:pt x="1252" y="233"/>
                  <a:pt x="1251" y="239"/>
                  <a:pt x="1250" y="243"/>
                </a:cubicBezTo>
                <a:cubicBezTo>
                  <a:pt x="1249" y="251"/>
                  <a:pt x="1248" y="255"/>
                  <a:pt x="1248" y="256"/>
                </a:cubicBezTo>
                <a:cubicBezTo>
                  <a:pt x="1248" y="258"/>
                  <a:pt x="1249" y="259"/>
                  <a:pt x="1249" y="260"/>
                </a:cubicBezTo>
                <a:cubicBezTo>
                  <a:pt x="1250" y="260"/>
                  <a:pt x="1251" y="261"/>
                  <a:pt x="1253" y="261"/>
                </a:cubicBezTo>
                <a:cubicBezTo>
                  <a:pt x="1255" y="261"/>
                  <a:pt x="1256" y="260"/>
                  <a:pt x="1258" y="259"/>
                </a:cubicBezTo>
                <a:cubicBezTo>
                  <a:pt x="1259" y="258"/>
                  <a:pt x="1260" y="257"/>
                  <a:pt x="1261" y="256"/>
                </a:cubicBezTo>
                <a:cubicBezTo>
                  <a:pt x="1260" y="254"/>
                  <a:pt x="1260" y="254"/>
                  <a:pt x="1260" y="254"/>
                </a:cubicBezTo>
                <a:cubicBezTo>
                  <a:pt x="1259" y="255"/>
                  <a:pt x="1259" y="256"/>
                  <a:pt x="1258" y="256"/>
                </a:cubicBezTo>
                <a:cubicBezTo>
                  <a:pt x="1258" y="256"/>
                  <a:pt x="1257" y="256"/>
                  <a:pt x="1256" y="256"/>
                </a:cubicBezTo>
                <a:cubicBezTo>
                  <a:pt x="1256" y="256"/>
                  <a:pt x="1256" y="256"/>
                  <a:pt x="1256" y="256"/>
                </a:cubicBezTo>
                <a:cubicBezTo>
                  <a:pt x="1255" y="256"/>
                  <a:pt x="1255" y="255"/>
                  <a:pt x="1255" y="255"/>
                </a:cubicBezTo>
                <a:lnTo>
                  <a:pt x="1255" y="254"/>
                </a:lnTo>
                <a:close/>
                <a:moveTo>
                  <a:pt x="1258" y="213"/>
                </a:moveTo>
                <a:cubicBezTo>
                  <a:pt x="1259" y="213"/>
                  <a:pt x="1260" y="212"/>
                  <a:pt x="1261" y="211"/>
                </a:cubicBezTo>
                <a:cubicBezTo>
                  <a:pt x="1262" y="210"/>
                  <a:pt x="1262" y="209"/>
                  <a:pt x="1262" y="207"/>
                </a:cubicBezTo>
                <a:cubicBezTo>
                  <a:pt x="1262" y="206"/>
                  <a:pt x="1262" y="206"/>
                  <a:pt x="1261" y="205"/>
                </a:cubicBezTo>
                <a:cubicBezTo>
                  <a:pt x="1261" y="204"/>
                  <a:pt x="1260" y="204"/>
                  <a:pt x="1259" y="204"/>
                </a:cubicBezTo>
                <a:cubicBezTo>
                  <a:pt x="1257" y="204"/>
                  <a:pt x="1256" y="204"/>
                  <a:pt x="1255" y="205"/>
                </a:cubicBezTo>
                <a:cubicBezTo>
                  <a:pt x="1254" y="206"/>
                  <a:pt x="1254" y="207"/>
                  <a:pt x="1254" y="209"/>
                </a:cubicBezTo>
                <a:cubicBezTo>
                  <a:pt x="1254" y="210"/>
                  <a:pt x="1254" y="211"/>
                  <a:pt x="1255" y="212"/>
                </a:cubicBezTo>
                <a:cubicBezTo>
                  <a:pt x="1256" y="212"/>
                  <a:pt x="1257" y="213"/>
                  <a:pt x="1258" y="213"/>
                </a:cubicBezTo>
                <a:close/>
                <a:moveTo>
                  <a:pt x="1282" y="229"/>
                </a:moveTo>
                <a:cubicBezTo>
                  <a:pt x="1283" y="221"/>
                  <a:pt x="1283" y="221"/>
                  <a:pt x="1283" y="221"/>
                </a:cubicBezTo>
                <a:cubicBezTo>
                  <a:pt x="1281" y="220"/>
                  <a:pt x="1281" y="220"/>
                  <a:pt x="1281" y="220"/>
                </a:cubicBezTo>
                <a:cubicBezTo>
                  <a:pt x="1273" y="222"/>
                  <a:pt x="1273" y="222"/>
                  <a:pt x="1273" y="222"/>
                </a:cubicBezTo>
                <a:cubicBezTo>
                  <a:pt x="1272" y="224"/>
                  <a:pt x="1272" y="224"/>
                  <a:pt x="1272" y="224"/>
                </a:cubicBezTo>
                <a:cubicBezTo>
                  <a:pt x="1275" y="226"/>
                  <a:pt x="1275" y="226"/>
                  <a:pt x="1275" y="226"/>
                </a:cubicBezTo>
                <a:cubicBezTo>
                  <a:pt x="1271" y="260"/>
                  <a:pt x="1271" y="260"/>
                  <a:pt x="1271" y="260"/>
                </a:cubicBezTo>
                <a:cubicBezTo>
                  <a:pt x="1278" y="260"/>
                  <a:pt x="1278" y="260"/>
                  <a:pt x="1278" y="260"/>
                </a:cubicBezTo>
                <a:cubicBezTo>
                  <a:pt x="1281" y="235"/>
                  <a:pt x="1281" y="235"/>
                  <a:pt x="1281" y="235"/>
                </a:cubicBezTo>
                <a:cubicBezTo>
                  <a:pt x="1283" y="232"/>
                  <a:pt x="1285" y="230"/>
                  <a:pt x="1287" y="228"/>
                </a:cubicBezTo>
                <a:cubicBezTo>
                  <a:pt x="1289" y="226"/>
                  <a:pt x="1291" y="225"/>
                  <a:pt x="1293" y="225"/>
                </a:cubicBezTo>
                <a:cubicBezTo>
                  <a:pt x="1295" y="225"/>
                  <a:pt x="1296" y="226"/>
                  <a:pt x="1297" y="226"/>
                </a:cubicBezTo>
                <a:cubicBezTo>
                  <a:pt x="1297" y="227"/>
                  <a:pt x="1298" y="229"/>
                  <a:pt x="1298" y="231"/>
                </a:cubicBezTo>
                <a:cubicBezTo>
                  <a:pt x="1298" y="233"/>
                  <a:pt x="1297" y="234"/>
                  <a:pt x="1297" y="236"/>
                </a:cubicBezTo>
                <a:cubicBezTo>
                  <a:pt x="1297" y="238"/>
                  <a:pt x="1297" y="240"/>
                  <a:pt x="1296" y="243"/>
                </a:cubicBezTo>
                <a:cubicBezTo>
                  <a:pt x="1296" y="245"/>
                  <a:pt x="1296" y="245"/>
                  <a:pt x="1296" y="245"/>
                </a:cubicBezTo>
                <a:cubicBezTo>
                  <a:pt x="1295" y="248"/>
                  <a:pt x="1295" y="248"/>
                  <a:pt x="1295" y="248"/>
                </a:cubicBezTo>
                <a:cubicBezTo>
                  <a:pt x="1294" y="252"/>
                  <a:pt x="1294" y="255"/>
                  <a:pt x="1294" y="256"/>
                </a:cubicBezTo>
                <a:cubicBezTo>
                  <a:pt x="1294" y="259"/>
                  <a:pt x="1295" y="261"/>
                  <a:pt x="1298" y="261"/>
                </a:cubicBezTo>
                <a:cubicBezTo>
                  <a:pt x="1300" y="261"/>
                  <a:pt x="1301" y="260"/>
                  <a:pt x="1302" y="260"/>
                </a:cubicBezTo>
                <a:cubicBezTo>
                  <a:pt x="1303" y="259"/>
                  <a:pt x="1304" y="259"/>
                  <a:pt x="1305" y="258"/>
                </a:cubicBezTo>
                <a:cubicBezTo>
                  <a:pt x="1305" y="258"/>
                  <a:pt x="1306" y="257"/>
                  <a:pt x="1306" y="257"/>
                </a:cubicBezTo>
                <a:cubicBezTo>
                  <a:pt x="1305" y="255"/>
                  <a:pt x="1305" y="255"/>
                  <a:pt x="1305" y="255"/>
                </a:cubicBezTo>
                <a:cubicBezTo>
                  <a:pt x="1304" y="256"/>
                  <a:pt x="1303" y="256"/>
                  <a:pt x="1302" y="256"/>
                </a:cubicBezTo>
                <a:cubicBezTo>
                  <a:pt x="1301" y="256"/>
                  <a:pt x="1301" y="256"/>
                  <a:pt x="1301" y="255"/>
                </a:cubicBezTo>
                <a:cubicBezTo>
                  <a:pt x="1301" y="253"/>
                  <a:pt x="1301" y="250"/>
                  <a:pt x="1302" y="246"/>
                </a:cubicBezTo>
                <a:cubicBezTo>
                  <a:pt x="1303" y="243"/>
                  <a:pt x="1303" y="243"/>
                  <a:pt x="1303" y="243"/>
                </a:cubicBezTo>
                <a:cubicBezTo>
                  <a:pt x="1303" y="241"/>
                  <a:pt x="1303" y="241"/>
                  <a:pt x="1303" y="241"/>
                </a:cubicBezTo>
                <a:cubicBezTo>
                  <a:pt x="1304" y="236"/>
                  <a:pt x="1305" y="232"/>
                  <a:pt x="1305" y="230"/>
                </a:cubicBezTo>
                <a:cubicBezTo>
                  <a:pt x="1305" y="227"/>
                  <a:pt x="1304" y="224"/>
                  <a:pt x="1302" y="223"/>
                </a:cubicBezTo>
                <a:cubicBezTo>
                  <a:pt x="1301" y="221"/>
                  <a:pt x="1299" y="220"/>
                  <a:pt x="1296" y="220"/>
                </a:cubicBezTo>
                <a:cubicBezTo>
                  <a:pt x="1294" y="220"/>
                  <a:pt x="1291" y="221"/>
                  <a:pt x="1289" y="223"/>
                </a:cubicBezTo>
                <a:cubicBezTo>
                  <a:pt x="1286" y="224"/>
                  <a:pt x="1284" y="227"/>
                  <a:pt x="1282" y="229"/>
                </a:cubicBezTo>
                <a:close/>
                <a:moveTo>
                  <a:pt x="1342" y="253"/>
                </a:moveTo>
                <a:cubicBezTo>
                  <a:pt x="1340" y="251"/>
                  <a:pt x="1340" y="251"/>
                  <a:pt x="1340" y="251"/>
                </a:cubicBezTo>
                <a:cubicBezTo>
                  <a:pt x="1339" y="253"/>
                  <a:pt x="1337" y="254"/>
                  <a:pt x="1335" y="255"/>
                </a:cubicBezTo>
                <a:cubicBezTo>
                  <a:pt x="1333" y="256"/>
                  <a:pt x="1331" y="256"/>
                  <a:pt x="1329" y="256"/>
                </a:cubicBezTo>
                <a:cubicBezTo>
                  <a:pt x="1326" y="256"/>
                  <a:pt x="1323" y="255"/>
                  <a:pt x="1322" y="253"/>
                </a:cubicBezTo>
                <a:cubicBezTo>
                  <a:pt x="1321" y="250"/>
                  <a:pt x="1320" y="247"/>
                  <a:pt x="1320" y="244"/>
                </a:cubicBezTo>
                <a:cubicBezTo>
                  <a:pt x="1323" y="244"/>
                  <a:pt x="1327" y="244"/>
                  <a:pt x="1330" y="242"/>
                </a:cubicBezTo>
                <a:cubicBezTo>
                  <a:pt x="1334" y="241"/>
                  <a:pt x="1337" y="240"/>
                  <a:pt x="1340" y="237"/>
                </a:cubicBezTo>
                <a:cubicBezTo>
                  <a:pt x="1342" y="235"/>
                  <a:pt x="1344" y="232"/>
                  <a:pt x="1344" y="229"/>
                </a:cubicBezTo>
                <a:cubicBezTo>
                  <a:pt x="1344" y="226"/>
                  <a:pt x="1343" y="224"/>
                  <a:pt x="1341" y="223"/>
                </a:cubicBezTo>
                <a:cubicBezTo>
                  <a:pt x="1340" y="221"/>
                  <a:pt x="1337" y="220"/>
                  <a:pt x="1334" y="220"/>
                </a:cubicBezTo>
                <a:cubicBezTo>
                  <a:pt x="1330" y="220"/>
                  <a:pt x="1326" y="221"/>
                  <a:pt x="1323" y="224"/>
                </a:cubicBezTo>
                <a:cubicBezTo>
                  <a:pt x="1320" y="226"/>
                  <a:pt x="1318" y="229"/>
                  <a:pt x="1316" y="233"/>
                </a:cubicBezTo>
                <a:cubicBezTo>
                  <a:pt x="1314" y="237"/>
                  <a:pt x="1313" y="241"/>
                  <a:pt x="1313" y="246"/>
                </a:cubicBezTo>
                <a:cubicBezTo>
                  <a:pt x="1313" y="248"/>
                  <a:pt x="1314" y="251"/>
                  <a:pt x="1315" y="253"/>
                </a:cubicBezTo>
                <a:cubicBezTo>
                  <a:pt x="1316" y="255"/>
                  <a:pt x="1317" y="257"/>
                  <a:pt x="1319" y="259"/>
                </a:cubicBezTo>
                <a:cubicBezTo>
                  <a:pt x="1321" y="260"/>
                  <a:pt x="1324" y="261"/>
                  <a:pt x="1327" y="261"/>
                </a:cubicBezTo>
                <a:cubicBezTo>
                  <a:pt x="1330" y="261"/>
                  <a:pt x="1333" y="260"/>
                  <a:pt x="1336" y="258"/>
                </a:cubicBezTo>
                <a:cubicBezTo>
                  <a:pt x="1339" y="257"/>
                  <a:pt x="1341" y="255"/>
                  <a:pt x="1342" y="253"/>
                </a:cubicBezTo>
                <a:close/>
                <a:moveTo>
                  <a:pt x="1332" y="224"/>
                </a:moveTo>
                <a:cubicBezTo>
                  <a:pt x="1334" y="224"/>
                  <a:pt x="1335" y="224"/>
                  <a:pt x="1336" y="225"/>
                </a:cubicBezTo>
                <a:cubicBezTo>
                  <a:pt x="1337" y="226"/>
                  <a:pt x="1337" y="228"/>
                  <a:pt x="1337" y="229"/>
                </a:cubicBezTo>
                <a:cubicBezTo>
                  <a:pt x="1337" y="232"/>
                  <a:pt x="1336" y="234"/>
                  <a:pt x="1334" y="235"/>
                </a:cubicBezTo>
                <a:cubicBezTo>
                  <a:pt x="1333" y="237"/>
                  <a:pt x="1331" y="238"/>
                  <a:pt x="1328" y="239"/>
                </a:cubicBezTo>
                <a:cubicBezTo>
                  <a:pt x="1325" y="240"/>
                  <a:pt x="1323" y="241"/>
                  <a:pt x="1321" y="241"/>
                </a:cubicBezTo>
                <a:cubicBezTo>
                  <a:pt x="1321" y="238"/>
                  <a:pt x="1321" y="236"/>
                  <a:pt x="1322" y="233"/>
                </a:cubicBezTo>
                <a:cubicBezTo>
                  <a:pt x="1323" y="230"/>
                  <a:pt x="1325" y="228"/>
                  <a:pt x="1326" y="226"/>
                </a:cubicBezTo>
                <a:cubicBezTo>
                  <a:pt x="1328" y="225"/>
                  <a:pt x="1330" y="224"/>
                  <a:pt x="1332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CA018DF-7EFB-4D08-89D5-E61FB47F4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940" y="4886689"/>
            <a:ext cx="2416810" cy="117148"/>
          </a:xfrm>
        </p:spPr>
        <p:txBody>
          <a:bodyPr wrap="square">
            <a:spAutoFit/>
          </a:bodyPr>
          <a:lstStyle>
            <a:lvl1pPr marL="0" indent="0">
              <a:buNone/>
              <a:defRPr sz="750" cap="all" spc="1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779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927F7C-53AC-400F-8DAD-235A2AF61F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1011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74F39-96DB-4808-8693-9F55A9D7D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172308"/>
            <a:ext cx="5802922" cy="3971191"/>
          </a:xfrm>
          <a:solidFill>
            <a:srgbClr val="315470"/>
          </a:solidFill>
        </p:spPr>
        <p:txBody>
          <a:bodyPr lIns="502920" tIns="274320" rIns="457200" bIns="457200"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+mj-lt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69215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9144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3566160"/>
            <a:ext cx="4846320" cy="156646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000" i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F64205-A64B-4137-BA41-5E5CFE0F35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2706" y="433838"/>
            <a:ext cx="2192207" cy="410518"/>
          </a:xfrm>
          <a:custGeom>
            <a:avLst/>
            <a:gdLst>
              <a:gd name="T0" fmla="*/ 225 w 1440"/>
              <a:gd name="T1" fmla="*/ 110 h 267"/>
              <a:gd name="T2" fmla="*/ 317 w 1440"/>
              <a:gd name="T3" fmla="*/ 7 h 267"/>
              <a:gd name="T4" fmla="*/ 475 w 1440"/>
              <a:gd name="T5" fmla="*/ 19 h 267"/>
              <a:gd name="T6" fmla="*/ 830 w 1440"/>
              <a:gd name="T7" fmla="*/ 7 h 267"/>
              <a:gd name="T8" fmla="*/ 130 w 1440"/>
              <a:gd name="T9" fmla="*/ 210 h 267"/>
              <a:gd name="T10" fmla="*/ 437 w 1440"/>
              <a:gd name="T11" fmla="*/ 209 h 267"/>
              <a:gd name="T12" fmla="*/ 493 w 1440"/>
              <a:gd name="T13" fmla="*/ 198 h 267"/>
              <a:gd name="T14" fmla="*/ 866 w 1440"/>
              <a:gd name="T15" fmla="*/ 171 h 267"/>
              <a:gd name="T16" fmla="*/ 737 w 1440"/>
              <a:gd name="T17" fmla="*/ 261 h 267"/>
              <a:gd name="T18" fmla="*/ 958 w 1440"/>
              <a:gd name="T19" fmla="*/ 172 h 267"/>
              <a:gd name="T20" fmla="*/ 906 w 1440"/>
              <a:gd name="T21" fmla="*/ 254 h 267"/>
              <a:gd name="T22" fmla="*/ 309 w 1440"/>
              <a:gd name="T23" fmla="*/ 260 h 267"/>
              <a:gd name="T24" fmla="*/ 1053 w 1440"/>
              <a:gd name="T25" fmla="*/ 31 h 267"/>
              <a:gd name="T26" fmla="*/ 1075 w 1440"/>
              <a:gd name="T27" fmla="*/ 44 h 267"/>
              <a:gd name="T28" fmla="*/ 1091 w 1440"/>
              <a:gd name="T29" fmla="*/ 22 h 267"/>
              <a:gd name="T30" fmla="*/ 1107 w 1440"/>
              <a:gd name="T31" fmla="*/ 27 h 267"/>
              <a:gd name="T32" fmla="*/ 1125 w 1440"/>
              <a:gd name="T33" fmla="*/ 55 h 267"/>
              <a:gd name="T34" fmla="*/ 1159 w 1440"/>
              <a:gd name="T35" fmla="*/ 53 h 267"/>
              <a:gd name="T36" fmla="*/ 1160 w 1440"/>
              <a:gd name="T37" fmla="*/ 57 h 267"/>
              <a:gd name="T38" fmla="*/ 1177 w 1440"/>
              <a:gd name="T39" fmla="*/ 23 h 267"/>
              <a:gd name="T40" fmla="*/ 1207 w 1440"/>
              <a:gd name="T41" fmla="*/ 58 h 267"/>
              <a:gd name="T42" fmla="*/ 1245 w 1440"/>
              <a:gd name="T43" fmla="*/ 27 h 267"/>
              <a:gd name="T44" fmla="*/ 1225 w 1440"/>
              <a:gd name="T45" fmla="*/ 43 h 267"/>
              <a:gd name="T46" fmla="*/ 1271 w 1440"/>
              <a:gd name="T47" fmla="*/ 19 h 267"/>
              <a:gd name="T48" fmla="*/ 1259 w 1440"/>
              <a:gd name="T49" fmla="*/ 32 h 267"/>
              <a:gd name="T50" fmla="*/ 1290 w 1440"/>
              <a:gd name="T51" fmla="*/ 54 h 267"/>
              <a:gd name="T52" fmla="*/ 1310 w 1440"/>
              <a:gd name="T53" fmla="*/ 25 h 267"/>
              <a:gd name="T54" fmla="*/ 1059 w 1440"/>
              <a:gd name="T55" fmla="*/ 110 h 267"/>
              <a:gd name="T56" fmla="*/ 1099 w 1440"/>
              <a:gd name="T57" fmla="*/ 134 h 267"/>
              <a:gd name="T58" fmla="*/ 1120 w 1440"/>
              <a:gd name="T59" fmla="*/ 156 h 267"/>
              <a:gd name="T60" fmla="*/ 1141 w 1440"/>
              <a:gd name="T61" fmla="*/ 123 h 267"/>
              <a:gd name="T62" fmla="*/ 1148 w 1440"/>
              <a:gd name="T63" fmla="*/ 175 h 267"/>
              <a:gd name="T64" fmla="*/ 1184 w 1440"/>
              <a:gd name="T65" fmla="*/ 119 h 267"/>
              <a:gd name="T66" fmla="*/ 1181 w 1440"/>
              <a:gd name="T67" fmla="*/ 153 h 267"/>
              <a:gd name="T68" fmla="*/ 1201 w 1440"/>
              <a:gd name="T69" fmla="*/ 125 h 267"/>
              <a:gd name="T70" fmla="*/ 1230 w 1440"/>
              <a:gd name="T71" fmla="*/ 157 h 267"/>
              <a:gd name="T72" fmla="*/ 1260 w 1440"/>
              <a:gd name="T73" fmla="*/ 154 h 267"/>
              <a:gd name="T74" fmla="*/ 1261 w 1440"/>
              <a:gd name="T75" fmla="*/ 158 h 267"/>
              <a:gd name="T76" fmla="*/ 1284 w 1440"/>
              <a:gd name="T77" fmla="*/ 152 h 267"/>
              <a:gd name="T78" fmla="*/ 1294 w 1440"/>
              <a:gd name="T79" fmla="*/ 123 h 267"/>
              <a:gd name="T80" fmla="*/ 1317 w 1440"/>
              <a:gd name="T81" fmla="*/ 125 h 267"/>
              <a:gd name="T82" fmla="*/ 1342 w 1440"/>
              <a:gd name="T83" fmla="*/ 121 h 267"/>
              <a:gd name="T84" fmla="*/ 1351 w 1440"/>
              <a:gd name="T85" fmla="*/ 112 h 267"/>
              <a:gd name="T86" fmla="*/ 1364 w 1440"/>
              <a:gd name="T87" fmla="*/ 159 h 267"/>
              <a:gd name="T88" fmla="*/ 1399 w 1440"/>
              <a:gd name="T89" fmla="*/ 156 h 267"/>
              <a:gd name="T90" fmla="*/ 1432 w 1440"/>
              <a:gd name="T91" fmla="*/ 120 h 267"/>
              <a:gd name="T92" fmla="*/ 1410 w 1440"/>
              <a:gd name="T93" fmla="*/ 176 h 267"/>
              <a:gd name="T94" fmla="*/ 1076 w 1440"/>
              <a:gd name="T95" fmla="*/ 242 h 267"/>
              <a:gd name="T96" fmla="*/ 1062 w 1440"/>
              <a:gd name="T97" fmla="*/ 225 h 267"/>
              <a:gd name="T98" fmla="*/ 1091 w 1440"/>
              <a:gd name="T99" fmla="*/ 208 h 267"/>
              <a:gd name="T100" fmla="*/ 1112 w 1440"/>
              <a:gd name="T101" fmla="*/ 233 h 267"/>
              <a:gd name="T102" fmla="*/ 1128 w 1440"/>
              <a:gd name="T103" fmla="*/ 224 h 267"/>
              <a:gd name="T104" fmla="*/ 1168 w 1440"/>
              <a:gd name="T105" fmla="*/ 255 h 267"/>
              <a:gd name="T106" fmla="*/ 1154 w 1440"/>
              <a:gd name="T107" fmla="*/ 236 h 267"/>
              <a:gd name="T108" fmla="*/ 1203 w 1440"/>
              <a:gd name="T109" fmla="*/ 256 h 267"/>
              <a:gd name="T110" fmla="*/ 1200 w 1440"/>
              <a:gd name="T111" fmla="*/ 213 h 267"/>
              <a:gd name="T112" fmla="*/ 1227 w 1440"/>
              <a:gd name="T113" fmla="*/ 256 h 267"/>
              <a:gd name="T114" fmla="*/ 1249 w 1440"/>
              <a:gd name="T115" fmla="*/ 260 h 267"/>
              <a:gd name="T116" fmla="*/ 1255 w 1440"/>
              <a:gd name="T117" fmla="*/ 205 h 267"/>
              <a:gd name="T118" fmla="*/ 1297 w 1440"/>
              <a:gd name="T119" fmla="*/ 226 h 267"/>
              <a:gd name="T120" fmla="*/ 1303 w 1440"/>
              <a:gd name="T121" fmla="*/ 243 h 267"/>
              <a:gd name="T122" fmla="*/ 1344 w 1440"/>
              <a:gd name="T123" fmla="*/ 229 h 267"/>
              <a:gd name="T124" fmla="*/ 1328 w 1440"/>
              <a:gd name="T125" fmla="*/ 23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" h="267">
                <a:moveTo>
                  <a:pt x="17" y="110"/>
                </a:moveTo>
                <a:cubicBezTo>
                  <a:pt x="3" y="110"/>
                  <a:pt x="3" y="110"/>
                  <a:pt x="3" y="110"/>
                </a:cubicBezTo>
                <a:cubicBezTo>
                  <a:pt x="3" y="1"/>
                  <a:pt x="3" y="1"/>
                  <a:pt x="3" y="1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"/>
                  <a:pt x="81" y="7"/>
                  <a:pt x="81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17" y="35"/>
                  <a:pt x="17" y="35"/>
                  <a:pt x="17" y="35"/>
                </a:cubicBezTo>
                <a:lnTo>
                  <a:pt x="17" y="110"/>
                </a:lnTo>
                <a:close/>
                <a:moveTo>
                  <a:pt x="130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178" y="0"/>
                  <a:pt x="178" y="0"/>
                  <a:pt x="178" y="0"/>
                </a:cubicBezTo>
                <a:lnTo>
                  <a:pt x="130" y="110"/>
                </a:lnTo>
                <a:close/>
                <a:moveTo>
                  <a:pt x="700" y="110"/>
                </a:moveTo>
                <a:cubicBezTo>
                  <a:pt x="715" y="110"/>
                  <a:pt x="715" y="110"/>
                  <a:pt x="715" y="110"/>
                </a:cubicBezTo>
                <a:cubicBezTo>
                  <a:pt x="748" y="33"/>
                  <a:pt x="748" y="33"/>
                  <a:pt x="748" y="33"/>
                </a:cubicBezTo>
                <a:cubicBezTo>
                  <a:pt x="780" y="109"/>
                  <a:pt x="780" y="109"/>
                  <a:pt x="780" y="109"/>
                </a:cubicBezTo>
                <a:cubicBezTo>
                  <a:pt x="780" y="110"/>
                  <a:pt x="780" y="110"/>
                  <a:pt x="780" y="110"/>
                </a:cubicBezTo>
                <a:cubicBezTo>
                  <a:pt x="795" y="110"/>
                  <a:pt x="795" y="110"/>
                  <a:pt x="795" y="110"/>
                </a:cubicBezTo>
                <a:cubicBezTo>
                  <a:pt x="748" y="0"/>
                  <a:pt x="748" y="0"/>
                  <a:pt x="748" y="0"/>
                </a:cubicBezTo>
                <a:lnTo>
                  <a:pt x="700" y="110"/>
                </a:lnTo>
                <a:close/>
                <a:moveTo>
                  <a:pt x="273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317" y="20"/>
                  <a:pt x="317" y="20"/>
                  <a:pt x="317" y="20"/>
                </a:cubicBezTo>
                <a:cubicBezTo>
                  <a:pt x="317" y="7"/>
                  <a:pt x="317" y="7"/>
                  <a:pt x="317" y="7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273" y="20"/>
                  <a:pt x="273" y="20"/>
                  <a:pt x="273" y="20"/>
                </a:cubicBezTo>
                <a:lnTo>
                  <a:pt x="273" y="110"/>
                </a:lnTo>
                <a:close/>
                <a:moveTo>
                  <a:pt x="374" y="7"/>
                </a:moveTo>
                <a:cubicBezTo>
                  <a:pt x="360" y="7"/>
                  <a:pt x="360" y="7"/>
                  <a:pt x="360" y="7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74" y="110"/>
                  <a:pt x="374" y="110"/>
                  <a:pt x="374" y="110"/>
                </a:cubicBezTo>
                <a:lnTo>
                  <a:pt x="374" y="7"/>
                </a:lnTo>
                <a:close/>
                <a:moveTo>
                  <a:pt x="475" y="112"/>
                </a:moveTo>
                <a:cubicBezTo>
                  <a:pt x="445" y="112"/>
                  <a:pt x="421" y="88"/>
                  <a:pt x="421" y="59"/>
                </a:cubicBezTo>
                <a:cubicBezTo>
                  <a:pt x="421" y="29"/>
                  <a:pt x="445" y="5"/>
                  <a:pt x="475" y="5"/>
                </a:cubicBezTo>
                <a:cubicBezTo>
                  <a:pt x="505" y="5"/>
                  <a:pt x="528" y="29"/>
                  <a:pt x="528" y="59"/>
                </a:cubicBezTo>
                <a:cubicBezTo>
                  <a:pt x="528" y="88"/>
                  <a:pt x="505" y="112"/>
                  <a:pt x="475" y="112"/>
                </a:cubicBezTo>
                <a:close/>
                <a:moveTo>
                  <a:pt x="475" y="19"/>
                </a:moveTo>
                <a:cubicBezTo>
                  <a:pt x="453" y="19"/>
                  <a:pt x="435" y="37"/>
                  <a:pt x="435" y="59"/>
                </a:cubicBezTo>
                <a:cubicBezTo>
                  <a:pt x="435" y="81"/>
                  <a:pt x="453" y="99"/>
                  <a:pt x="475" y="99"/>
                </a:cubicBezTo>
                <a:cubicBezTo>
                  <a:pt x="497" y="99"/>
                  <a:pt x="514" y="81"/>
                  <a:pt x="514" y="59"/>
                </a:cubicBezTo>
                <a:cubicBezTo>
                  <a:pt x="514" y="37"/>
                  <a:pt x="497" y="19"/>
                  <a:pt x="475" y="19"/>
                </a:cubicBezTo>
                <a:close/>
                <a:moveTo>
                  <a:pt x="586" y="35"/>
                </a:moveTo>
                <a:cubicBezTo>
                  <a:pt x="664" y="117"/>
                  <a:pt x="664" y="117"/>
                  <a:pt x="664" y="117"/>
                </a:cubicBezTo>
                <a:cubicBezTo>
                  <a:pt x="664" y="7"/>
                  <a:pt x="664" y="7"/>
                  <a:pt x="664" y="7"/>
                </a:cubicBezTo>
                <a:cubicBezTo>
                  <a:pt x="650" y="7"/>
                  <a:pt x="650" y="7"/>
                  <a:pt x="650" y="7"/>
                </a:cubicBezTo>
                <a:cubicBezTo>
                  <a:pt x="650" y="83"/>
                  <a:pt x="650" y="83"/>
                  <a:pt x="650" y="83"/>
                </a:cubicBezTo>
                <a:cubicBezTo>
                  <a:pt x="572" y="1"/>
                  <a:pt x="572" y="1"/>
                  <a:pt x="572" y="1"/>
                </a:cubicBezTo>
                <a:cubicBezTo>
                  <a:pt x="572" y="110"/>
                  <a:pt x="572" y="110"/>
                  <a:pt x="572" y="110"/>
                </a:cubicBezTo>
                <a:cubicBezTo>
                  <a:pt x="586" y="110"/>
                  <a:pt x="586" y="110"/>
                  <a:pt x="586" y="110"/>
                </a:cubicBezTo>
                <a:lnTo>
                  <a:pt x="586" y="35"/>
                </a:lnTo>
                <a:close/>
                <a:moveTo>
                  <a:pt x="843" y="7"/>
                </a:moveTo>
                <a:cubicBezTo>
                  <a:pt x="830" y="7"/>
                  <a:pt x="830" y="7"/>
                  <a:pt x="830" y="7"/>
                </a:cubicBezTo>
                <a:cubicBezTo>
                  <a:pt x="830" y="110"/>
                  <a:pt x="830" y="110"/>
                  <a:pt x="830" y="110"/>
                </a:cubicBezTo>
                <a:cubicBezTo>
                  <a:pt x="885" y="110"/>
                  <a:pt x="885" y="110"/>
                  <a:pt x="885" y="110"/>
                </a:cubicBezTo>
                <a:cubicBezTo>
                  <a:pt x="885" y="97"/>
                  <a:pt x="885" y="97"/>
                  <a:pt x="885" y="97"/>
                </a:cubicBezTo>
                <a:cubicBezTo>
                  <a:pt x="843" y="97"/>
                  <a:pt x="843" y="97"/>
                  <a:pt x="843" y="97"/>
                </a:cubicBezTo>
                <a:lnTo>
                  <a:pt x="843" y="7"/>
                </a:lnTo>
                <a:close/>
                <a:moveTo>
                  <a:pt x="169" y="156"/>
                </a:moveTo>
                <a:cubicBezTo>
                  <a:pt x="139" y="156"/>
                  <a:pt x="116" y="179"/>
                  <a:pt x="116" y="209"/>
                </a:cubicBezTo>
                <a:cubicBezTo>
                  <a:pt x="116" y="240"/>
                  <a:pt x="139" y="262"/>
                  <a:pt x="169" y="262"/>
                </a:cubicBezTo>
                <a:cubicBezTo>
                  <a:pt x="175" y="262"/>
                  <a:pt x="188" y="261"/>
                  <a:pt x="200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6" y="239"/>
                  <a:pt x="192" y="242"/>
                  <a:pt x="187" y="245"/>
                </a:cubicBezTo>
                <a:cubicBezTo>
                  <a:pt x="181" y="247"/>
                  <a:pt x="175" y="249"/>
                  <a:pt x="169" y="249"/>
                </a:cubicBezTo>
                <a:cubicBezTo>
                  <a:pt x="142" y="249"/>
                  <a:pt x="130" y="226"/>
                  <a:pt x="130" y="210"/>
                </a:cubicBezTo>
                <a:cubicBezTo>
                  <a:pt x="130" y="187"/>
                  <a:pt x="147" y="169"/>
                  <a:pt x="169" y="169"/>
                </a:cubicBezTo>
                <a:cubicBezTo>
                  <a:pt x="174" y="169"/>
                  <a:pt x="180" y="170"/>
                  <a:pt x="185" y="173"/>
                </a:cubicBezTo>
                <a:cubicBezTo>
                  <a:pt x="190" y="175"/>
                  <a:pt x="194" y="178"/>
                  <a:pt x="198" y="182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191" y="159"/>
                  <a:pt x="181" y="156"/>
                  <a:pt x="169" y="156"/>
                </a:cubicBezTo>
                <a:close/>
                <a:moveTo>
                  <a:pt x="437" y="209"/>
                </a:moveTo>
                <a:cubicBezTo>
                  <a:pt x="437" y="225"/>
                  <a:pt x="431" y="238"/>
                  <a:pt x="419" y="249"/>
                </a:cubicBezTo>
                <a:cubicBezTo>
                  <a:pt x="409" y="257"/>
                  <a:pt x="399" y="261"/>
                  <a:pt x="382" y="261"/>
                </a:cubicBezTo>
                <a:cubicBezTo>
                  <a:pt x="360" y="261"/>
                  <a:pt x="360" y="261"/>
                  <a:pt x="360" y="261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93" y="157"/>
                  <a:pt x="407" y="159"/>
                  <a:pt x="420" y="170"/>
                </a:cubicBezTo>
                <a:cubicBezTo>
                  <a:pt x="426" y="175"/>
                  <a:pt x="437" y="187"/>
                  <a:pt x="437" y="209"/>
                </a:cubicBezTo>
                <a:close/>
                <a:moveTo>
                  <a:pt x="423" y="209"/>
                </a:moveTo>
                <a:cubicBezTo>
                  <a:pt x="423" y="186"/>
                  <a:pt x="407" y="171"/>
                  <a:pt x="382" y="171"/>
                </a:cubicBezTo>
                <a:cubicBezTo>
                  <a:pt x="374" y="171"/>
                  <a:pt x="374" y="171"/>
                  <a:pt x="374" y="171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82" y="247"/>
                  <a:pt x="382" y="247"/>
                  <a:pt x="382" y="247"/>
                </a:cubicBezTo>
                <a:cubicBezTo>
                  <a:pt x="390" y="247"/>
                  <a:pt x="401" y="246"/>
                  <a:pt x="410" y="239"/>
                </a:cubicBezTo>
                <a:cubicBezTo>
                  <a:pt x="416" y="234"/>
                  <a:pt x="423" y="224"/>
                  <a:pt x="423" y="209"/>
                </a:cubicBezTo>
                <a:close/>
                <a:moveTo>
                  <a:pt x="479" y="261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47"/>
                  <a:pt x="541" y="247"/>
                  <a:pt x="541" y="247"/>
                </a:cubicBezTo>
                <a:cubicBezTo>
                  <a:pt x="493" y="247"/>
                  <a:pt x="493" y="247"/>
                  <a:pt x="493" y="247"/>
                </a:cubicBezTo>
                <a:cubicBezTo>
                  <a:pt x="493" y="211"/>
                  <a:pt x="493" y="211"/>
                  <a:pt x="493" y="211"/>
                </a:cubicBezTo>
                <a:cubicBezTo>
                  <a:pt x="535" y="211"/>
                  <a:pt x="535" y="211"/>
                  <a:pt x="535" y="211"/>
                </a:cubicBezTo>
                <a:cubicBezTo>
                  <a:pt x="535" y="198"/>
                  <a:pt x="535" y="198"/>
                  <a:pt x="535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541" y="171"/>
                  <a:pt x="541" y="171"/>
                  <a:pt x="541" y="171"/>
                </a:cubicBezTo>
                <a:cubicBezTo>
                  <a:pt x="541" y="157"/>
                  <a:pt x="541" y="157"/>
                  <a:pt x="541" y="157"/>
                </a:cubicBezTo>
                <a:cubicBezTo>
                  <a:pt x="479" y="157"/>
                  <a:pt x="479" y="157"/>
                  <a:pt x="479" y="157"/>
                </a:cubicBezTo>
                <a:lnTo>
                  <a:pt x="479" y="261"/>
                </a:lnTo>
                <a:close/>
                <a:moveTo>
                  <a:pt x="805" y="261"/>
                </a:moveTo>
                <a:cubicBezTo>
                  <a:pt x="866" y="261"/>
                  <a:pt x="866" y="261"/>
                  <a:pt x="866" y="261"/>
                </a:cubicBezTo>
                <a:cubicBezTo>
                  <a:pt x="866" y="247"/>
                  <a:pt x="866" y="247"/>
                  <a:pt x="866" y="247"/>
                </a:cubicBezTo>
                <a:cubicBezTo>
                  <a:pt x="819" y="247"/>
                  <a:pt x="819" y="247"/>
                  <a:pt x="819" y="247"/>
                </a:cubicBezTo>
                <a:cubicBezTo>
                  <a:pt x="819" y="211"/>
                  <a:pt x="819" y="211"/>
                  <a:pt x="819" y="211"/>
                </a:cubicBezTo>
                <a:cubicBezTo>
                  <a:pt x="860" y="211"/>
                  <a:pt x="860" y="211"/>
                  <a:pt x="860" y="211"/>
                </a:cubicBezTo>
                <a:cubicBezTo>
                  <a:pt x="860" y="198"/>
                  <a:pt x="860" y="198"/>
                  <a:pt x="860" y="19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9" y="171"/>
                  <a:pt x="819" y="171"/>
                  <a:pt x="819" y="171"/>
                </a:cubicBezTo>
                <a:cubicBezTo>
                  <a:pt x="866" y="171"/>
                  <a:pt x="866" y="171"/>
                  <a:pt x="866" y="171"/>
                </a:cubicBezTo>
                <a:cubicBezTo>
                  <a:pt x="866" y="157"/>
                  <a:pt x="866" y="157"/>
                  <a:pt x="866" y="157"/>
                </a:cubicBezTo>
                <a:cubicBezTo>
                  <a:pt x="805" y="157"/>
                  <a:pt x="805" y="157"/>
                  <a:pt x="805" y="157"/>
                </a:cubicBezTo>
                <a:lnTo>
                  <a:pt x="805" y="261"/>
                </a:lnTo>
                <a:close/>
                <a:moveTo>
                  <a:pt x="634" y="235"/>
                </a:moveTo>
                <a:cubicBezTo>
                  <a:pt x="595" y="149"/>
                  <a:pt x="595" y="149"/>
                  <a:pt x="595" y="149"/>
                </a:cubicBezTo>
                <a:cubicBezTo>
                  <a:pt x="578" y="261"/>
                  <a:pt x="578" y="261"/>
                  <a:pt x="578" y="261"/>
                </a:cubicBezTo>
                <a:cubicBezTo>
                  <a:pt x="592" y="261"/>
                  <a:pt x="592" y="261"/>
                  <a:pt x="592" y="261"/>
                </a:cubicBezTo>
                <a:cubicBezTo>
                  <a:pt x="601" y="194"/>
                  <a:pt x="601" y="194"/>
                  <a:pt x="601" y="194"/>
                </a:cubicBezTo>
                <a:cubicBezTo>
                  <a:pt x="634" y="267"/>
                  <a:pt x="634" y="267"/>
                  <a:pt x="634" y="267"/>
                </a:cubicBezTo>
                <a:cubicBezTo>
                  <a:pt x="668" y="194"/>
                  <a:pt x="668" y="194"/>
                  <a:pt x="668" y="194"/>
                </a:cubicBezTo>
                <a:cubicBezTo>
                  <a:pt x="677" y="261"/>
                  <a:pt x="677" y="261"/>
                  <a:pt x="677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74" y="148"/>
                  <a:pt x="674" y="148"/>
                  <a:pt x="674" y="148"/>
                </a:cubicBezTo>
                <a:lnTo>
                  <a:pt x="634" y="235"/>
                </a:lnTo>
                <a:close/>
                <a:moveTo>
                  <a:pt x="737" y="261"/>
                </a:moveTo>
                <a:cubicBezTo>
                  <a:pt x="751" y="261"/>
                  <a:pt x="751" y="261"/>
                  <a:pt x="751" y="261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37" y="157"/>
                  <a:pt x="737" y="157"/>
                  <a:pt x="737" y="157"/>
                </a:cubicBezTo>
                <a:lnTo>
                  <a:pt x="737" y="261"/>
                </a:lnTo>
                <a:close/>
                <a:moveTo>
                  <a:pt x="955" y="211"/>
                </a:moveTo>
                <a:cubicBezTo>
                  <a:pt x="950" y="207"/>
                  <a:pt x="945" y="204"/>
                  <a:pt x="939" y="201"/>
                </a:cubicBezTo>
                <a:cubicBezTo>
                  <a:pt x="929" y="197"/>
                  <a:pt x="929" y="197"/>
                  <a:pt x="929" y="197"/>
                </a:cubicBezTo>
                <a:cubicBezTo>
                  <a:pt x="925" y="195"/>
                  <a:pt x="922" y="194"/>
                  <a:pt x="919" y="191"/>
                </a:cubicBezTo>
                <a:cubicBezTo>
                  <a:pt x="916" y="189"/>
                  <a:pt x="916" y="187"/>
                  <a:pt x="916" y="183"/>
                </a:cubicBezTo>
                <a:cubicBezTo>
                  <a:pt x="916" y="175"/>
                  <a:pt x="922" y="169"/>
                  <a:pt x="931" y="169"/>
                </a:cubicBezTo>
                <a:cubicBezTo>
                  <a:pt x="936" y="169"/>
                  <a:pt x="940" y="171"/>
                  <a:pt x="942" y="172"/>
                </a:cubicBezTo>
                <a:cubicBezTo>
                  <a:pt x="944" y="174"/>
                  <a:pt x="946" y="177"/>
                  <a:pt x="947" y="179"/>
                </a:cubicBezTo>
                <a:cubicBezTo>
                  <a:pt x="948" y="181"/>
                  <a:pt x="948" y="181"/>
                  <a:pt x="948" y="181"/>
                </a:cubicBezTo>
                <a:cubicBezTo>
                  <a:pt x="959" y="173"/>
                  <a:pt x="959" y="173"/>
                  <a:pt x="959" y="173"/>
                </a:cubicBezTo>
                <a:cubicBezTo>
                  <a:pt x="958" y="172"/>
                  <a:pt x="958" y="172"/>
                  <a:pt x="958" y="172"/>
                </a:cubicBezTo>
                <a:cubicBezTo>
                  <a:pt x="956" y="167"/>
                  <a:pt x="952" y="163"/>
                  <a:pt x="948" y="161"/>
                </a:cubicBezTo>
                <a:cubicBezTo>
                  <a:pt x="943" y="157"/>
                  <a:pt x="938" y="156"/>
                  <a:pt x="931" y="156"/>
                </a:cubicBezTo>
                <a:cubicBezTo>
                  <a:pt x="914" y="156"/>
                  <a:pt x="902" y="167"/>
                  <a:pt x="902" y="183"/>
                </a:cubicBezTo>
                <a:cubicBezTo>
                  <a:pt x="902" y="190"/>
                  <a:pt x="904" y="195"/>
                  <a:pt x="909" y="200"/>
                </a:cubicBezTo>
                <a:cubicBezTo>
                  <a:pt x="913" y="205"/>
                  <a:pt x="918" y="207"/>
                  <a:pt x="922" y="209"/>
                </a:cubicBezTo>
                <a:cubicBezTo>
                  <a:pt x="932" y="213"/>
                  <a:pt x="932" y="213"/>
                  <a:pt x="932" y="213"/>
                </a:cubicBezTo>
                <a:cubicBezTo>
                  <a:pt x="937" y="215"/>
                  <a:pt x="941" y="217"/>
                  <a:pt x="944" y="220"/>
                </a:cubicBezTo>
                <a:cubicBezTo>
                  <a:pt x="947" y="223"/>
                  <a:pt x="948" y="226"/>
                  <a:pt x="948" y="231"/>
                </a:cubicBezTo>
                <a:cubicBezTo>
                  <a:pt x="948" y="240"/>
                  <a:pt x="942" y="249"/>
                  <a:pt x="929" y="249"/>
                </a:cubicBezTo>
                <a:cubicBezTo>
                  <a:pt x="924" y="249"/>
                  <a:pt x="919" y="247"/>
                  <a:pt x="916" y="244"/>
                </a:cubicBezTo>
                <a:cubicBezTo>
                  <a:pt x="913" y="241"/>
                  <a:pt x="911" y="236"/>
                  <a:pt x="910" y="23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896" y="234"/>
                  <a:pt x="896" y="234"/>
                  <a:pt x="896" y="234"/>
                </a:cubicBezTo>
                <a:cubicBezTo>
                  <a:pt x="897" y="235"/>
                  <a:pt x="897" y="235"/>
                  <a:pt x="897" y="235"/>
                </a:cubicBezTo>
                <a:cubicBezTo>
                  <a:pt x="898" y="243"/>
                  <a:pt x="902" y="249"/>
                  <a:pt x="906" y="254"/>
                </a:cubicBezTo>
                <a:cubicBezTo>
                  <a:pt x="912" y="260"/>
                  <a:pt x="920" y="262"/>
                  <a:pt x="929" y="262"/>
                </a:cubicBezTo>
                <a:cubicBezTo>
                  <a:pt x="948" y="262"/>
                  <a:pt x="962" y="249"/>
                  <a:pt x="962" y="230"/>
                </a:cubicBezTo>
                <a:cubicBezTo>
                  <a:pt x="962" y="222"/>
                  <a:pt x="960" y="216"/>
                  <a:pt x="955" y="211"/>
                </a:cubicBezTo>
                <a:close/>
                <a:moveTo>
                  <a:pt x="0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79" y="260"/>
                  <a:pt x="79" y="260"/>
                  <a:pt x="79" y="260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5" y="261"/>
                  <a:pt x="95" y="261"/>
                  <a:pt x="95" y="261"/>
                </a:cubicBezTo>
                <a:cubicBezTo>
                  <a:pt x="48" y="151"/>
                  <a:pt x="48" y="151"/>
                  <a:pt x="48" y="151"/>
                </a:cubicBezTo>
                <a:lnTo>
                  <a:pt x="0" y="261"/>
                </a:lnTo>
                <a:close/>
                <a:moveTo>
                  <a:pt x="229" y="261"/>
                </a:moveTo>
                <a:cubicBezTo>
                  <a:pt x="244" y="261"/>
                  <a:pt x="244" y="261"/>
                  <a:pt x="244" y="261"/>
                </a:cubicBezTo>
                <a:cubicBezTo>
                  <a:pt x="277" y="184"/>
                  <a:pt x="277" y="184"/>
                  <a:pt x="277" y="184"/>
                </a:cubicBezTo>
                <a:cubicBezTo>
                  <a:pt x="309" y="260"/>
                  <a:pt x="309" y="260"/>
                  <a:pt x="309" y="260"/>
                </a:cubicBezTo>
                <a:cubicBezTo>
                  <a:pt x="309" y="261"/>
                  <a:pt x="309" y="261"/>
                  <a:pt x="309" y="261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277" y="151"/>
                  <a:pt x="277" y="151"/>
                  <a:pt x="277" y="151"/>
                </a:cubicBezTo>
                <a:lnTo>
                  <a:pt x="229" y="261"/>
                </a:lnTo>
                <a:close/>
                <a:moveTo>
                  <a:pt x="1071" y="11"/>
                </a:moveTo>
                <a:cubicBezTo>
                  <a:pt x="1071" y="18"/>
                  <a:pt x="1071" y="18"/>
                  <a:pt x="1071" y="18"/>
                </a:cubicBezTo>
                <a:cubicBezTo>
                  <a:pt x="1075" y="18"/>
                  <a:pt x="1075" y="18"/>
                  <a:pt x="1075" y="18"/>
                </a:cubicBezTo>
                <a:cubicBezTo>
                  <a:pt x="1077" y="9"/>
                  <a:pt x="1077" y="9"/>
                  <a:pt x="1077" y="9"/>
                </a:cubicBezTo>
                <a:cubicBezTo>
                  <a:pt x="1076" y="8"/>
                  <a:pt x="1074" y="7"/>
                  <a:pt x="1072" y="6"/>
                </a:cubicBezTo>
                <a:cubicBezTo>
                  <a:pt x="1070" y="6"/>
                  <a:pt x="1067" y="6"/>
                  <a:pt x="1064" y="6"/>
                </a:cubicBezTo>
                <a:cubicBezTo>
                  <a:pt x="1061" y="6"/>
                  <a:pt x="1058" y="6"/>
                  <a:pt x="1056" y="7"/>
                </a:cubicBezTo>
                <a:cubicBezTo>
                  <a:pt x="1053" y="9"/>
                  <a:pt x="1051" y="10"/>
                  <a:pt x="1049" y="12"/>
                </a:cubicBezTo>
                <a:cubicBezTo>
                  <a:pt x="1048" y="14"/>
                  <a:pt x="1047" y="17"/>
                  <a:pt x="1047" y="20"/>
                </a:cubicBezTo>
                <a:cubicBezTo>
                  <a:pt x="1047" y="22"/>
                  <a:pt x="1048" y="24"/>
                  <a:pt x="1049" y="26"/>
                </a:cubicBezTo>
                <a:cubicBezTo>
                  <a:pt x="1050" y="28"/>
                  <a:pt x="1051" y="30"/>
                  <a:pt x="1053" y="31"/>
                </a:cubicBezTo>
                <a:cubicBezTo>
                  <a:pt x="1055" y="32"/>
                  <a:pt x="1057" y="34"/>
                  <a:pt x="1059" y="35"/>
                </a:cubicBezTo>
                <a:cubicBezTo>
                  <a:pt x="1062" y="37"/>
                  <a:pt x="1064" y="39"/>
                  <a:pt x="1066" y="40"/>
                </a:cubicBezTo>
                <a:cubicBezTo>
                  <a:pt x="1067" y="42"/>
                  <a:pt x="1068" y="44"/>
                  <a:pt x="1068" y="47"/>
                </a:cubicBezTo>
                <a:cubicBezTo>
                  <a:pt x="1068" y="49"/>
                  <a:pt x="1067" y="52"/>
                  <a:pt x="1065" y="53"/>
                </a:cubicBezTo>
                <a:cubicBezTo>
                  <a:pt x="1062" y="55"/>
                  <a:pt x="1060" y="56"/>
                  <a:pt x="1057" y="56"/>
                </a:cubicBezTo>
                <a:cubicBezTo>
                  <a:pt x="1055" y="56"/>
                  <a:pt x="1053" y="56"/>
                  <a:pt x="1052" y="55"/>
                </a:cubicBezTo>
                <a:cubicBezTo>
                  <a:pt x="1050" y="55"/>
                  <a:pt x="1049" y="54"/>
                  <a:pt x="1048" y="54"/>
                </a:cubicBezTo>
                <a:cubicBezTo>
                  <a:pt x="1048" y="46"/>
                  <a:pt x="1048" y="46"/>
                  <a:pt x="1048" y="46"/>
                </a:cubicBezTo>
                <a:cubicBezTo>
                  <a:pt x="1044" y="46"/>
                  <a:pt x="1044" y="46"/>
                  <a:pt x="1044" y="46"/>
                </a:cubicBezTo>
                <a:cubicBezTo>
                  <a:pt x="1042" y="56"/>
                  <a:pt x="1042" y="56"/>
                  <a:pt x="1042" y="56"/>
                </a:cubicBezTo>
                <a:cubicBezTo>
                  <a:pt x="1043" y="57"/>
                  <a:pt x="1045" y="58"/>
                  <a:pt x="1048" y="58"/>
                </a:cubicBezTo>
                <a:cubicBezTo>
                  <a:pt x="1051" y="59"/>
                  <a:pt x="1054" y="59"/>
                  <a:pt x="1057" y="59"/>
                </a:cubicBezTo>
                <a:cubicBezTo>
                  <a:pt x="1060" y="59"/>
                  <a:pt x="1063" y="59"/>
                  <a:pt x="1066" y="57"/>
                </a:cubicBezTo>
                <a:cubicBezTo>
                  <a:pt x="1069" y="56"/>
                  <a:pt x="1071" y="54"/>
                  <a:pt x="1073" y="52"/>
                </a:cubicBezTo>
                <a:cubicBezTo>
                  <a:pt x="1074" y="50"/>
                  <a:pt x="1075" y="47"/>
                  <a:pt x="1075" y="44"/>
                </a:cubicBezTo>
                <a:cubicBezTo>
                  <a:pt x="1075" y="42"/>
                  <a:pt x="1074" y="40"/>
                  <a:pt x="1073" y="38"/>
                </a:cubicBezTo>
                <a:cubicBezTo>
                  <a:pt x="1072" y="36"/>
                  <a:pt x="1071" y="35"/>
                  <a:pt x="1069" y="34"/>
                </a:cubicBezTo>
                <a:cubicBezTo>
                  <a:pt x="1068" y="32"/>
                  <a:pt x="1066" y="31"/>
                  <a:pt x="1064" y="29"/>
                </a:cubicBezTo>
                <a:cubicBezTo>
                  <a:pt x="1060" y="27"/>
                  <a:pt x="1058" y="25"/>
                  <a:pt x="1056" y="24"/>
                </a:cubicBezTo>
                <a:cubicBezTo>
                  <a:pt x="1055" y="22"/>
                  <a:pt x="1054" y="20"/>
                  <a:pt x="1054" y="17"/>
                </a:cubicBezTo>
                <a:cubicBezTo>
                  <a:pt x="1054" y="15"/>
                  <a:pt x="1055" y="13"/>
                  <a:pt x="1057" y="11"/>
                </a:cubicBezTo>
                <a:cubicBezTo>
                  <a:pt x="1059" y="10"/>
                  <a:pt x="1061" y="9"/>
                  <a:pt x="1064" y="9"/>
                </a:cubicBezTo>
                <a:cubicBezTo>
                  <a:pt x="1065" y="9"/>
                  <a:pt x="1067" y="9"/>
                  <a:pt x="1068" y="10"/>
                </a:cubicBezTo>
                <a:cubicBezTo>
                  <a:pt x="1069" y="10"/>
                  <a:pt x="1070" y="10"/>
                  <a:pt x="1071" y="11"/>
                </a:cubicBezTo>
                <a:close/>
                <a:moveTo>
                  <a:pt x="1107" y="27"/>
                </a:moveTo>
                <a:cubicBezTo>
                  <a:pt x="1108" y="27"/>
                  <a:pt x="1108" y="27"/>
                  <a:pt x="1108" y="27"/>
                </a:cubicBezTo>
                <a:cubicBezTo>
                  <a:pt x="1110" y="20"/>
                  <a:pt x="1110" y="20"/>
                  <a:pt x="1110" y="20"/>
                </a:cubicBezTo>
                <a:cubicBezTo>
                  <a:pt x="1109" y="20"/>
                  <a:pt x="1108" y="19"/>
                  <a:pt x="1107" y="19"/>
                </a:cubicBezTo>
                <a:cubicBezTo>
                  <a:pt x="1105" y="19"/>
                  <a:pt x="1104" y="19"/>
                  <a:pt x="1102" y="19"/>
                </a:cubicBezTo>
                <a:cubicBezTo>
                  <a:pt x="1098" y="19"/>
                  <a:pt x="1094" y="20"/>
                  <a:pt x="1091" y="22"/>
                </a:cubicBezTo>
                <a:cubicBezTo>
                  <a:pt x="1088" y="25"/>
                  <a:pt x="1086" y="28"/>
                  <a:pt x="1084" y="32"/>
                </a:cubicBezTo>
                <a:cubicBezTo>
                  <a:pt x="1083" y="36"/>
                  <a:pt x="1082" y="40"/>
                  <a:pt x="1082" y="43"/>
                </a:cubicBezTo>
                <a:cubicBezTo>
                  <a:pt x="1082" y="48"/>
                  <a:pt x="1083" y="52"/>
                  <a:pt x="1085" y="55"/>
                </a:cubicBezTo>
                <a:cubicBezTo>
                  <a:pt x="1087" y="58"/>
                  <a:pt x="1091" y="59"/>
                  <a:pt x="1094" y="59"/>
                </a:cubicBezTo>
                <a:cubicBezTo>
                  <a:pt x="1098" y="59"/>
                  <a:pt x="1100" y="59"/>
                  <a:pt x="1102" y="57"/>
                </a:cubicBezTo>
                <a:cubicBezTo>
                  <a:pt x="1105" y="56"/>
                  <a:pt x="1106" y="54"/>
                  <a:pt x="1108" y="53"/>
                </a:cubicBezTo>
                <a:cubicBezTo>
                  <a:pt x="1106" y="50"/>
                  <a:pt x="1106" y="50"/>
                  <a:pt x="1106" y="50"/>
                </a:cubicBezTo>
                <a:cubicBezTo>
                  <a:pt x="1105" y="52"/>
                  <a:pt x="1103" y="53"/>
                  <a:pt x="1102" y="54"/>
                </a:cubicBezTo>
                <a:cubicBezTo>
                  <a:pt x="1100" y="54"/>
                  <a:pt x="1099" y="55"/>
                  <a:pt x="1097" y="55"/>
                </a:cubicBezTo>
                <a:cubicBezTo>
                  <a:pt x="1094" y="55"/>
                  <a:pt x="1092" y="54"/>
                  <a:pt x="1091" y="52"/>
                </a:cubicBezTo>
                <a:cubicBezTo>
                  <a:pt x="1090" y="50"/>
                  <a:pt x="1089" y="47"/>
                  <a:pt x="1089" y="43"/>
                </a:cubicBezTo>
                <a:cubicBezTo>
                  <a:pt x="1089" y="39"/>
                  <a:pt x="1090" y="35"/>
                  <a:pt x="1091" y="32"/>
                </a:cubicBezTo>
                <a:cubicBezTo>
                  <a:pt x="1092" y="30"/>
                  <a:pt x="1093" y="27"/>
                  <a:pt x="1095" y="26"/>
                </a:cubicBezTo>
                <a:cubicBezTo>
                  <a:pt x="1097" y="24"/>
                  <a:pt x="1099" y="23"/>
                  <a:pt x="1101" y="23"/>
                </a:cubicBezTo>
                <a:cubicBezTo>
                  <a:pt x="1102" y="23"/>
                  <a:pt x="1105" y="24"/>
                  <a:pt x="1107" y="27"/>
                </a:cubicBezTo>
                <a:close/>
                <a:moveTo>
                  <a:pt x="1124" y="52"/>
                </a:moveTo>
                <a:cubicBezTo>
                  <a:pt x="1129" y="19"/>
                  <a:pt x="1129" y="19"/>
                  <a:pt x="1129" y="19"/>
                </a:cubicBezTo>
                <a:cubicBezTo>
                  <a:pt x="1128" y="19"/>
                  <a:pt x="1128" y="19"/>
                  <a:pt x="1128" y="19"/>
                </a:cubicBezTo>
                <a:cubicBezTo>
                  <a:pt x="1118" y="20"/>
                  <a:pt x="1118" y="20"/>
                  <a:pt x="1118" y="20"/>
                </a:cubicBezTo>
                <a:cubicBezTo>
                  <a:pt x="1117" y="23"/>
                  <a:pt x="1117" y="23"/>
                  <a:pt x="1117" y="23"/>
                </a:cubicBezTo>
                <a:cubicBezTo>
                  <a:pt x="1122" y="24"/>
                  <a:pt x="1122" y="24"/>
                  <a:pt x="1122" y="24"/>
                </a:cubicBezTo>
                <a:cubicBezTo>
                  <a:pt x="1121" y="31"/>
                  <a:pt x="1120" y="37"/>
                  <a:pt x="1119" y="41"/>
                </a:cubicBezTo>
                <a:cubicBezTo>
                  <a:pt x="1118" y="49"/>
                  <a:pt x="1117" y="54"/>
                  <a:pt x="1117" y="55"/>
                </a:cubicBezTo>
                <a:cubicBezTo>
                  <a:pt x="1117" y="56"/>
                  <a:pt x="1118" y="57"/>
                  <a:pt x="1118" y="58"/>
                </a:cubicBezTo>
                <a:cubicBezTo>
                  <a:pt x="1119" y="59"/>
                  <a:pt x="1120" y="59"/>
                  <a:pt x="1122" y="59"/>
                </a:cubicBezTo>
                <a:cubicBezTo>
                  <a:pt x="1124" y="59"/>
                  <a:pt x="1125" y="59"/>
                  <a:pt x="1127" y="58"/>
                </a:cubicBezTo>
                <a:cubicBezTo>
                  <a:pt x="1128" y="57"/>
                  <a:pt x="1129" y="55"/>
                  <a:pt x="1130" y="54"/>
                </a:cubicBezTo>
                <a:cubicBezTo>
                  <a:pt x="1129" y="53"/>
                  <a:pt x="1129" y="53"/>
                  <a:pt x="1129" y="53"/>
                </a:cubicBezTo>
                <a:cubicBezTo>
                  <a:pt x="1128" y="54"/>
                  <a:pt x="1128" y="54"/>
                  <a:pt x="1127" y="54"/>
                </a:cubicBezTo>
                <a:cubicBezTo>
                  <a:pt x="1126" y="55"/>
                  <a:pt x="1126" y="55"/>
                  <a:pt x="1125" y="55"/>
                </a:cubicBezTo>
                <a:cubicBezTo>
                  <a:pt x="1125" y="55"/>
                  <a:pt x="1125" y="55"/>
                  <a:pt x="1125" y="54"/>
                </a:cubicBezTo>
                <a:cubicBezTo>
                  <a:pt x="1124" y="54"/>
                  <a:pt x="1124" y="54"/>
                  <a:pt x="1124" y="53"/>
                </a:cubicBezTo>
                <a:lnTo>
                  <a:pt x="1124" y="52"/>
                </a:lnTo>
                <a:close/>
                <a:moveTo>
                  <a:pt x="1127" y="11"/>
                </a:moveTo>
                <a:cubicBezTo>
                  <a:pt x="1128" y="11"/>
                  <a:pt x="1129" y="11"/>
                  <a:pt x="1130" y="10"/>
                </a:cubicBezTo>
                <a:cubicBezTo>
                  <a:pt x="1131" y="9"/>
                  <a:pt x="1131" y="7"/>
                  <a:pt x="1131" y="6"/>
                </a:cubicBezTo>
                <a:cubicBezTo>
                  <a:pt x="1131" y="5"/>
                  <a:pt x="1131" y="4"/>
                  <a:pt x="1130" y="3"/>
                </a:cubicBezTo>
                <a:cubicBezTo>
                  <a:pt x="1130" y="3"/>
                  <a:pt x="1129" y="2"/>
                  <a:pt x="1128" y="2"/>
                </a:cubicBezTo>
                <a:cubicBezTo>
                  <a:pt x="1126" y="2"/>
                  <a:pt x="1125" y="3"/>
                  <a:pt x="1124" y="4"/>
                </a:cubicBezTo>
                <a:cubicBezTo>
                  <a:pt x="1123" y="5"/>
                  <a:pt x="1123" y="6"/>
                  <a:pt x="1123" y="7"/>
                </a:cubicBezTo>
                <a:cubicBezTo>
                  <a:pt x="1123" y="8"/>
                  <a:pt x="1123" y="9"/>
                  <a:pt x="1124" y="10"/>
                </a:cubicBezTo>
                <a:cubicBezTo>
                  <a:pt x="1125" y="11"/>
                  <a:pt x="1126" y="11"/>
                  <a:pt x="1127" y="11"/>
                </a:cubicBezTo>
                <a:close/>
                <a:moveTo>
                  <a:pt x="1166" y="52"/>
                </a:moveTo>
                <a:cubicBezTo>
                  <a:pt x="1165" y="49"/>
                  <a:pt x="1165" y="49"/>
                  <a:pt x="1165" y="49"/>
                </a:cubicBezTo>
                <a:cubicBezTo>
                  <a:pt x="1163" y="51"/>
                  <a:pt x="1161" y="52"/>
                  <a:pt x="1159" y="53"/>
                </a:cubicBezTo>
                <a:cubicBezTo>
                  <a:pt x="1157" y="54"/>
                  <a:pt x="1155" y="55"/>
                  <a:pt x="1153" y="55"/>
                </a:cubicBezTo>
                <a:cubicBezTo>
                  <a:pt x="1150" y="55"/>
                  <a:pt x="1148" y="54"/>
                  <a:pt x="1147" y="51"/>
                </a:cubicBezTo>
                <a:cubicBezTo>
                  <a:pt x="1145" y="49"/>
                  <a:pt x="1145" y="46"/>
                  <a:pt x="1145" y="43"/>
                </a:cubicBezTo>
                <a:cubicBezTo>
                  <a:pt x="1148" y="43"/>
                  <a:pt x="1151" y="42"/>
                  <a:pt x="1155" y="41"/>
                </a:cubicBezTo>
                <a:cubicBezTo>
                  <a:pt x="1158" y="40"/>
                  <a:pt x="1162" y="38"/>
                  <a:pt x="1164" y="36"/>
                </a:cubicBezTo>
                <a:cubicBezTo>
                  <a:pt x="1167" y="33"/>
                  <a:pt x="1168" y="31"/>
                  <a:pt x="1168" y="27"/>
                </a:cubicBezTo>
                <a:cubicBezTo>
                  <a:pt x="1168" y="25"/>
                  <a:pt x="1167" y="23"/>
                  <a:pt x="1166" y="21"/>
                </a:cubicBezTo>
                <a:cubicBezTo>
                  <a:pt x="1164" y="19"/>
                  <a:pt x="1162" y="19"/>
                  <a:pt x="1158" y="19"/>
                </a:cubicBezTo>
                <a:cubicBezTo>
                  <a:pt x="1154" y="19"/>
                  <a:pt x="1151" y="20"/>
                  <a:pt x="1148" y="22"/>
                </a:cubicBezTo>
                <a:cubicBezTo>
                  <a:pt x="1145" y="24"/>
                  <a:pt x="1142" y="28"/>
                  <a:pt x="1140" y="31"/>
                </a:cubicBezTo>
                <a:cubicBezTo>
                  <a:pt x="1138" y="35"/>
                  <a:pt x="1138" y="40"/>
                  <a:pt x="1138" y="44"/>
                </a:cubicBezTo>
                <a:cubicBezTo>
                  <a:pt x="1138" y="47"/>
                  <a:pt x="1138" y="49"/>
                  <a:pt x="1139" y="52"/>
                </a:cubicBezTo>
                <a:cubicBezTo>
                  <a:pt x="1140" y="54"/>
                  <a:pt x="1142" y="56"/>
                  <a:pt x="1144" y="57"/>
                </a:cubicBezTo>
                <a:cubicBezTo>
                  <a:pt x="1146" y="59"/>
                  <a:pt x="1148" y="59"/>
                  <a:pt x="1151" y="59"/>
                </a:cubicBezTo>
                <a:cubicBezTo>
                  <a:pt x="1155" y="59"/>
                  <a:pt x="1158" y="58"/>
                  <a:pt x="1160" y="57"/>
                </a:cubicBezTo>
                <a:cubicBezTo>
                  <a:pt x="1163" y="55"/>
                  <a:pt x="1165" y="54"/>
                  <a:pt x="1166" y="52"/>
                </a:cubicBezTo>
                <a:close/>
                <a:moveTo>
                  <a:pt x="1157" y="22"/>
                </a:moveTo>
                <a:cubicBezTo>
                  <a:pt x="1158" y="22"/>
                  <a:pt x="1159" y="23"/>
                  <a:pt x="1160" y="24"/>
                </a:cubicBezTo>
                <a:cubicBezTo>
                  <a:pt x="1161" y="25"/>
                  <a:pt x="1161" y="26"/>
                  <a:pt x="1161" y="28"/>
                </a:cubicBezTo>
                <a:cubicBezTo>
                  <a:pt x="1161" y="30"/>
                  <a:pt x="1161" y="32"/>
                  <a:pt x="1159" y="34"/>
                </a:cubicBezTo>
                <a:cubicBezTo>
                  <a:pt x="1157" y="35"/>
                  <a:pt x="1155" y="37"/>
                  <a:pt x="1152" y="38"/>
                </a:cubicBezTo>
                <a:cubicBezTo>
                  <a:pt x="1150" y="39"/>
                  <a:pt x="1147" y="39"/>
                  <a:pt x="1145" y="39"/>
                </a:cubicBezTo>
                <a:cubicBezTo>
                  <a:pt x="1145" y="37"/>
                  <a:pt x="1146" y="34"/>
                  <a:pt x="1147" y="32"/>
                </a:cubicBezTo>
                <a:cubicBezTo>
                  <a:pt x="1148" y="29"/>
                  <a:pt x="1149" y="27"/>
                  <a:pt x="1151" y="25"/>
                </a:cubicBezTo>
                <a:cubicBezTo>
                  <a:pt x="1152" y="23"/>
                  <a:pt x="1154" y="22"/>
                  <a:pt x="1157" y="22"/>
                </a:cubicBezTo>
                <a:close/>
                <a:moveTo>
                  <a:pt x="1187" y="28"/>
                </a:moveTo>
                <a:cubicBezTo>
                  <a:pt x="1188" y="19"/>
                  <a:pt x="1188" y="19"/>
                  <a:pt x="1188" y="19"/>
                </a:cubicBezTo>
                <a:cubicBezTo>
                  <a:pt x="1186" y="19"/>
                  <a:pt x="1186" y="19"/>
                  <a:pt x="1186" y="19"/>
                </a:cubicBezTo>
                <a:cubicBezTo>
                  <a:pt x="1178" y="20"/>
                  <a:pt x="1178" y="20"/>
                  <a:pt x="1178" y="20"/>
                </a:cubicBezTo>
                <a:cubicBezTo>
                  <a:pt x="1177" y="23"/>
                  <a:pt x="1177" y="23"/>
                  <a:pt x="1177" y="23"/>
                </a:cubicBezTo>
                <a:cubicBezTo>
                  <a:pt x="1180" y="25"/>
                  <a:pt x="1180" y="25"/>
                  <a:pt x="1180" y="25"/>
                </a:cubicBezTo>
                <a:cubicBezTo>
                  <a:pt x="1176" y="58"/>
                  <a:pt x="1176" y="58"/>
                  <a:pt x="1176" y="58"/>
                </a:cubicBezTo>
                <a:cubicBezTo>
                  <a:pt x="1183" y="58"/>
                  <a:pt x="1183" y="58"/>
                  <a:pt x="1183" y="58"/>
                </a:cubicBezTo>
                <a:cubicBezTo>
                  <a:pt x="1186" y="33"/>
                  <a:pt x="1186" y="33"/>
                  <a:pt x="1186" y="33"/>
                </a:cubicBezTo>
                <a:cubicBezTo>
                  <a:pt x="1188" y="31"/>
                  <a:pt x="1190" y="28"/>
                  <a:pt x="1192" y="26"/>
                </a:cubicBezTo>
                <a:cubicBezTo>
                  <a:pt x="1194" y="25"/>
                  <a:pt x="1196" y="24"/>
                  <a:pt x="1198" y="24"/>
                </a:cubicBezTo>
                <a:cubicBezTo>
                  <a:pt x="1200" y="24"/>
                  <a:pt x="1201" y="24"/>
                  <a:pt x="1202" y="25"/>
                </a:cubicBezTo>
                <a:cubicBezTo>
                  <a:pt x="1202" y="26"/>
                  <a:pt x="1203" y="27"/>
                  <a:pt x="1203" y="29"/>
                </a:cubicBezTo>
                <a:cubicBezTo>
                  <a:pt x="1203" y="31"/>
                  <a:pt x="1202" y="33"/>
                  <a:pt x="1202" y="35"/>
                </a:cubicBezTo>
                <a:cubicBezTo>
                  <a:pt x="1202" y="37"/>
                  <a:pt x="1201" y="39"/>
                  <a:pt x="1201" y="41"/>
                </a:cubicBezTo>
                <a:cubicBezTo>
                  <a:pt x="1201" y="43"/>
                  <a:pt x="1201" y="43"/>
                  <a:pt x="1201" y="43"/>
                </a:cubicBezTo>
                <a:cubicBezTo>
                  <a:pt x="1200" y="46"/>
                  <a:pt x="1200" y="46"/>
                  <a:pt x="1200" y="46"/>
                </a:cubicBezTo>
                <a:cubicBezTo>
                  <a:pt x="1199" y="51"/>
                  <a:pt x="1199" y="54"/>
                  <a:pt x="1199" y="55"/>
                </a:cubicBezTo>
                <a:cubicBezTo>
                  <a:pt x="1199" y="58"/>
                  <a:pt x="1200" y="59"/>
                  <a:pt x="1203" y="59"/>
                </a:cubicBezTo>
                <a:cubicBezTo>
                  <a:pt x="1205" y="59"/>
                  <a:pt x="1206" y="59"/>
                  <a:pt x="1207" y="58"/>
                </a:cubicBezTo>
                <a:cubicBezTo>
                  <a:pt x="1208" y="58"/>
                  <a:pt x="1209" y="57"/>
                  <a:pt x="1210" y="57"/>
                </a:cubicBezTo>
                <a:cubicBezTo>
                  <a:pt x="1210" y="56"/>
                  <a:pt x="1211" y="55"/>
                  <a:pt x="1211" y="55"/>
                </a:cubicBezTo>
                <a:cubicBezTo>
                  <a:pt x="1210" y="53"/>
                  <a:pt x="1210" y="53"/>
                  <a:pt x="1210" y="53"/>
                </a:cubicBezTo>
                <a:cubicBezTo>
                  <a:pt x="1209" y="54"/>
                  <a:pt x="1208" y="55"/>
                  <a:pt x="1207" y="55"/>
                </a:cubicBezTo>
                <a:cubicBezTo>
                  <a:pt x="1206" y="55"/>
                  <a:pt x="1206" y="54"/>
                  <a:pt x="1206" y="53"/>
                </a:cubicBezTo>
                <a:cubicBezTo>
                  <a:pt x="1206" y="51"/>
                  <a:pt x="1206" y="48"/>
                  <a:pt x="1207" y="45"/>
                </a:cubicBezTo>
                <a:cubicBezTo>
                  <a:pt x="1208" y="41"/>
                  <a:pt x="1208" y="41"/>
                  <a:pt x="1208" y="41"/>
                </a:cubicBezTo>
                <a:cubicBezTo>
                  <a:pt x="1208" y="40"/>
                  <a:pt x="1208" y="40"/>
                  <a:pt x="1208" y="40"/>
                </a:cubicBezTo>
                <a:cubicBezTo>
                  <a:pt x="1209" y="34"/>
                  <a:pt x="1210" y="31"/>
                  <a:pt x="1210" y="29"/>
                </a:cubicBezTo>
                <a:cubicBezTo>
                  <a:pt x="1210" y="25"/>
                  <a:pt x="1209" y="23"/>
                  <a:pt x="1207" y="21"/>
                </a:cubicBezTo>
                <a:cubicBezTo>
                  <a:pt x="1206" y="19"/>
                  <a:pt x="1204" y="19"/>
                  <a:pt x="1201" y="19"/>
                </a:cubicBezTo>
                <a:cubicBezTo>
                  <a:pt x="1199" y="19"/>
                  <a:pt x="1196" y="19"/>
                  <a:pt x="1193" y="21"/>
                </a:cubicBezTo>
                <a:cubicBezTo>
                  <a:pt x="1191" y="23"/>
                  <a:pt x="1189" y="25"/>
                  <a:pt x="1187" y="28"/>
                </a:cubicBezTo>
                <a:close/>
                <a:moveTo>
                  <a:pt x="1243" y="27"/>
                </a:moveTo>
                <a:cubicBezTo>
                  <a:pt x="1245" y="27"/>
                  <a:pt x="1245" y="27"/>
                  <a:pt x="1245" y="27"/>
                </a:cubicBezTo>
                <a:cubicBezTo>
                  <a:pt x="1247" y="20"/>
                  <a:pt x="1247" y="20"/>
                  <a:pt x="1247" y="20"/>
                </a:cubicBezTo>
                <a:cubicBezTo>
                  <a:pt x="1246" y="20"/>
                  <a:pt x="1244" y="19"/>
                  <a:pt x="1243" y="19"/>
                </a:cubicBezTo>
                <a:cubicBezTo>
                  <a:pt x="1241" y="19"/>
                  <a:pt x="1240" y="19"/>
                  <a:pt x="1239" y="19"/>
                </a:cubicBezTo>
                <a:cubicBezTo>
                  <a:pt x="1234" y="19"/>
                  <a:pt x="1231" y="20"/>
                  <a:pt x="1228" y="22"/>
                </a:cubicBezTo>
                <a:cubicBezTo>
                  <a:pt x="1224" y="25"/>
                  <a:pt x="1222" y="28"/>
                  <a:pt x="1220" y="32"/>
                </a:cubicBezTo>
                <a:cubicBezTo>
                  <a:pt x="1219" y="36"/>
                  <a:pt x="1218" y="40"/>
                  <a:pt x="1218" y="43"/>
                </a:cubicBezTo>
                <a:cubicBezTo>
                  <a:pt x="1218" y="48"/>
                  <a:pt x="1219" y="52"/>
                  <a:pt x="1221" y="55"/>
                </a:cubicBezTo>
                <a:cubicBezTo>
                  <a:pt x="1224" y="58"/>
                  <a:pt x="1227" y="59"/>
                  <a:pt x="1231" y="59"/>
                </a:cubicBezTo>
                <a:cubicBezTo>
                  <a:pt x="1234" y="59"/>
                  <a:pt x="1236" y="59"/>
                  <a:pt x="1239" y="57"/>
                </a:cubicBezTo>
                <a:cubicBezTo>
                  <a:pt x="1241" y="56"/>
                  <a:pt x="1243" y="54"/>
                  <a:pt x="1244" y="53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241" y="52"/>
                  <a:pt x="1239" y="53"/>
                  <a:pt x="1238" y="54"/>
                </a:cubicBezTo>
                <a:cubicBezTo>
                  <a:pt x="1236" y="54"/>
                  <a:pt x="1235" y="55"/>
                  <a:pt x="1233" y="55"/>
                </a:cubicBezTo>
                <a:cubicBezTo>
                  <a:pt x="1230" y="55"/>
                  <a:pt x="1228" y="54"/>
                  <a:pt x="1227" y="52"/>
                </a:cubicBezTo>
                <a:cubicBezTo>
                  <a:pt x="1226" y="50"/>
                  <a:pt x="1225" y="47"/>
                  <a:pt x="1225" y="43"/>
                </a:cubicBezTo>
                <a:cubicBezTo>
                  <a:pt x="1225" y="39"/>
                  <a:pt x="1226" y="35"/>
                  <a:pt x="1227" y="32"/>
                </a:cubicBezTo>
                <a:cubicBezTo>
                  <a:pt x="1228" y="30"/>
                  <a:pt x="1229" y="27"/>
                  <a:pt x="1231" y="26"/>
                </a:cubicBezTo>
                <a:cubicBezTo>
                  <a:pt x="1233" y="24"/>
                  <a:pt x="1235" y="23"/>
                  <a:pt x="1237" y="23"/>
                </a:cubicBezTo>
                <a:cubicBezTo>
                  <a:pt x="1239" y="23"/>
                  <a:pt x="1241" y="24"/>
                  <a:pt x="1243" y="27"/>
                </a:cubicBezTo>
                <a:close/>
                <a:moveTo>
                  <a:pt x="1279" y="52"/>
                </a:moveTo>
                <a:cubicBezTo>
                  <a:pt x="1277" y="49"/>
                  <a:pt x="1277" y="49"/>
                  <a:pt x="1277" y="49"/>
                </a:cubicBezTo>
                <a:cubicBezTo>
                  <a:pt x="1276" y="51"/>
                  <a:pt x="1274" y="52"/>
                  <a:pt x="1272" y="53"/>
                </a:cubicBezTo>
                <a:cubicBezTo>
                  <a:pt x="1270" y="54"/>
                  <a:pt x="1268" y="55"/>
                  <a:pt x="1266" y="55"/>
                </a:cubicBezTo>
                <a:cubicBezTo>
                  <a:pt x="1263" y="55"/>
                  <a:pt x="1261" y="54"/>
                  <a:pt x="1259" y="51"/>
                </a:cubicBezTo>
                <a:cubicBezTo>
                  <a:pt x="1258" y="49"/>
                  <a:pt x="1257" y="46"/>
                  <a:pt x="1258" y="43"/>
                </a:cubicBezTo>
                <a:cubicBezTo>
                  <a:pt x="1260" y="43"/>
                  <a:pt x="1264" y="42"/>
                  <a:pt x="1267" y="41"/>
                </a:cubicBezTo>
                <a:cubicBezTo>
                  <a:pt x="1271" y="40"/>
                  <a:pt x="1274" y="38"/>
                  <a:pt x="1277" y="36"/>
                </a:cubicBezTo>
                <a:cubicBezTo>
                  <a:pt x="1280" y="33"/>
                  <a:pt x="1281" y="31"/>
                  <a:pt x="1281" y="27"/>
                </a:cubicBezTo>
                <a:cubicBezTo>
                  <a:pt x="1281" y="25"/>
                  <a:pt x="1280" y="23"/>
                  <a:pt x="1278" y="21"/>
                </a:cubicBezTo>
                <a:cubicBezTo>
                  <a:pt x="1277" y="19"/>
                  <a:pt x="1274" y="19"/>
                  <a:pt x="1271" y="19"/>
                </a:cubicBezTo>
                <a:cubicBezTo>
                  <a:pt x="1267" y="19"/>
                  <a:pt x="1264" y="20"/>
                  <a:pt x="1260" y="22"/>
                </a:cubicBezTo>
                <a:cubicBezTo>
                  <a:pt x="1257" y="24"/>
                  <a:pt x="1255" y="28"/>
                  <a:pt x="1253" y="31"/>
                </a:cubicBezTo>
                <a:cubicBezTo>
                  <a:pt x="1251" y="35"/>
                  <a:pt x="1250" y="40"/>
                  <a:pt x="1250" y="44"/>
                </a:cubicBezTo>
                <a:cubicBezTo>
                  <a:pt x="1250" y="47"/>
                  <a:pt x="1251" y="49"/>
                  <a:pt x="1252" y="52"/>
                </a:cubicBezTo>
                <a:cubicBezTo>
                  <a:pt x="1253" y="54"/>
                  <a:pt x="1254" y="56"/>
                  <a:pt x="1256" y="57"/>
                </a:cubicBezTo>
                <a:cubicBezTo>
                  <a:pt x="1258" y="59"/>
                  <a:pt x="1261" y="59"/>
                  <a:pt x="1264" y="59"/>
                </a:cubicBezTo>
                <a:cubicBezTo>
                  <a:pt x="1267" y="59"/>
                  <a:pt x="1270" y="58"/>
                  <a:pt x="1273" y="57"/>
                </a:cubicBezTo>
                <a:cubicBezTo>
                  <a:pt x="1276" y="55"/>
                  <a:pt x="1278" y="54"/>
                  <a:pt x="1279" y="52"/>
                </a:cubicBezTo>
                <a:close/>
                <a:moveTo>
                  <a:pt x="1269" y="22"/>
                </a:moveTo>
                <a:cubicBezTo>
                  <a:pt x="1271" y="22"/>
                  <a:pt x="1272" y="23"/>
                  <a:pt x="1273" y="24"/>
                </a:cubicBezTo>
                <a:cubicBezTo>
                  <a:pt x="1274" y="25"/>
                  <a:pt x="1274" y="26"/>
                  <a:pt x="1274" y="28"/>
                </a:cubicBezTo>
                <a:cubicBezTo>
                  <a:pt x="1274" y="30"/>
                  <a:pt x="1273" y="32"/>
                  <a:pt x="1272" y="34"/>
                </a:cubicBezTo>
                <a:cubicBezTo>
                  <a:pt x="1270" y="35"/>
                  <a:pt x="1268" y="37"/>
                  <a:pt x="1265" y="38"/>
                </a:cubicBezTo>
                <a:cubicBezTo>
                  <a:pt x="1263" y="39"/>
                  <a:pt x="1260" y="39"/>
                  <a:pt x="1258" y="39"/>
                </a:cubicBezTo>
                <a:cubicBezTo>
                  <a:pt x="1258" y="37"/>
                  <a:pt x="1259" y="34"/>
                  <a:pt x="1259" y="32"/>
                </a:cubicBezTo>
                <a:cubicBezTo>
                  <a:pt x="1260" y="29"/>
                  <a:pt x="1262" y="27"/>
                  <a:pt x="1263" y="25"/>
                </a:cubicBezTo>
                <a:cubicBezTo>
                  <a:pt x="1265" y="23"/>
                  <a:pt x="1267" y="22"/>
                  <a:pt x="1269" y="22"/>
                </a:cubicBezTo>
                <a:close/>
                <a:moveTo>
                  <a:pt x="1310" y="25"/>
                </a:moveTo>
                <a:cubicBezTo>
                  <a:pt x="1311" y="20"/>
                  <a:pt x="1311" y="20"/>
                  <a:pt x="1311" y="20"/>
                </a:cubicBezTo>
                <a:cubicBezTo>
                  <a:pt x="1311" y="20"/>
                  <a:pt x="1309" y="19"/>
                  <a:pt x="1308" y="19"/>
                </a:cubicBezTo>
                <a:cubicBezTo>
                  <a:pt x="1306" y="19"/>
                  <a:pt x="1304" y="19"/>
                  <a:pt x="1303" y="19"/>
                </a:cubicBezTo>
                <a:cubicBezTo>
                  <a:pt x="1300" y="19"/>
                  <a:pt x="1298" y="19"/>
                  <a:pt x="1296" y="20"/>
                </a:cubicBezTo>
                <a:cubicBezTo>
                  <a:pt x="1293" y="21"/>
                  <a:pt x="1292" y="22"/>
                  <a:pt x="1291" y="24"/>
                </a:cubicBezTo>
                <a:cubicBezTo>
                  <a:pt x="1289" y="26"/>
                  <a:pt x="1289" y="27"/>
                  <a:pt x="1289" y="30"/>
                </a:cubicBezTo>
                <a:cubicBezTo>
                  <a:pt x="1289" y="34"/>
                  <a:pt x="1291" y="38"/>
                  <a:pt x="1296" y="41"/>
                </a:cubicBezTo>
                <a:cubicBezTo>
                  <a:pt x="1298" y="43"/>
                  <a:pt x="1300" y="44"/>
                  <a:pt x="1301" y="45"/>
                </a:cubicBezTo>
                <a:cubicBezTo>
                  <a:pt x="1302" y="46"/>
                  <a:pt x="1303" y="48"/>
                  <a:pt x="1303" y="50"/>
                </a:cubicBezTo>
                <a:cubicBezTo>
                  <a:pt x="1303" y="51"/>
                  <a:pt x="1302" y="53"/>
                  <a:pt x="1301" y="54"/>
                </a:cubicBezTo>
                <a:cubicBezTo>
                  <a:pt x="1299" y="55"/>
                  <a:pt x="1297" y="55"/>
                  <a:pt x="1295" y="55"/>
                </a:cubicBezTo>
                <a:cubicBezTo>
                  <a:pt x="1293" y="55"/>
                  <a:pt x="1292" y="55"/>
                  <a:pt x="1290" y="54"/>
                </a:cubicBezTo>
                <a:cubicBezTo>
                  <a:pt x="1288" y="53"/>
                  <a:pt x="1287" y="53"/>
                  <a:pt x="1286" y="52"/>
                </a:cubicBezTo>
                <a:cubicBezTo>
                  <a:pt x="1285" y="57"/>
                  <a:pt x="1285" y="57"/>
                  <a:pt x="1285" y="57"/>
                </a:cubicBezTo>
                <a:cubicBezTo>
                  <a:pt x="1285" y="58"/>
                  <a:pt x="1287" y="58"/>
                  <a:pt x="1289" y="58"/>
                </a:cubicBezTo>
                <a:cubicBezTo>
                  <a:pt x="1291" y="59"/>
                  <a:pt x="1293" y="59"/>
                  <a:pt x="1295" y="59"/>
                </a:cubicBezTo>
                <a:cubicBezTo>
                  <a:pt x="1299" y="59"/>
                  <a:pt x="1303" y="58"/>
                  <a:pt x="1305" y="56"/>
                </a:cubicBezTo>
                <a:cubicBezTo>
                  <a:pt x="1308" y="54"/>
                  <a:pt x="1309" y="52"/>
                  <a:pt x="1309" y="48"/>
                </a:cubicBezTo>
                <a:cubicBezTo>
                  <a:pt x="1309" y="46"/>
                  <a:pt x="1309" y="45"/>
                  <a:pt x="1308" y="43"/>
                </a:cubicBezTo>
                <a:cubicBezTo>
                  <a:pt x="1307" y="42"/>
                  <a:pt x="1306" y="41"/>
                  <a:pt x="1305" y="40"/>
                </a:cubicBezTo>
                <a:cubicBezTo>
                  <a:pt x="1304" y="39"/>
                  <a:pt x="1303" y="38"/>
                  <a:pt x="1301" y="36"/>
                </a:cubicBezTo>
                <a:cubicBezTo>
                  <a:pt x="1299" y="35"/>
                  <a:pt x="1298" y="34"/>
                  <a:pt x="1297" y="32"/>
                </a:cubicBezTo>
                <a:cubicBezTo>
                  <a:pt x="1296" y="31"/>
                  <a:pt x="1295" y="30"/>
                  <a:pt x="1295" y="28"/>
                </a:cubicBezTo>
                <a:cubicBezTo>
                  <a:pt x="1295" y="26"/>
                  <a:pt x="1296" y="25"/>
                  <a:pt x="1297" y="24"/>
                </a:cubicBezTo>
                <a:cubicBezTo>
                  <a:pt x="1299" y="23"/>
                  <a:pt x="1300" y="23"/>
                  <a:pt x="1303" y="23"/>
                </a:cubicBezTo>
                <a:cubicBezTo>
                  <a:pt x="1304" y="23"/>
                  <a:pt x="1306" y="23"/>
                  <a:pt x="1307" y="24"/>
                </a:cubicBezTo>
                <a:cubicBezTo>
                  <a:pt x="1309" y="24"/>
                  <a:pt x="1310" y="25"/>
                  <a:pt x="1310" y="25"/>
                </a:cubicBezTo>
                <a:close/>
                <a:moveTo>
                  <a:pt x="1047" y="110"/>
                </a:moveTo>
                <a:cubicBezTo>
                  <a:pt x="1052" y="111"/>
                  <a:pt x="1052" y="111"/>
                  <a:pt x="1052" y="111"/>
                </a:cubicBezTo>
                <a:cubicBezTo>
                  <a:pt x="1046" y="156"/>
                  <a:pt x="1046" y="156"/>
                  <a:pt x="1046" y="156"/>
                </a:cubicBezTo>
                <a:cubicBezTo>
                  <a:pt x="1041" y="157"/>
                  <a:pt x="1041" y="157"/>
                  <a:pt x="1041" y="157"/>
                </a:cubicBezTo>
                <a:cubicBezTo>
                  <a:pt x="1041" y="159"/>
                  <a:pt x="1041" y="159"/>
                  <a:pt x="1041" y="159"/>
                </a:cubicBezTo>
                <a:cubicBezTo>
                  <a:pt x="1078" y="159"/>
                  <a:pt x="1078" y="159"/>
                  <a:pt x="1078" y="159"/>
                </a:cubicBezTo>
                <a:cubicBezTo>
                  <a:pt x="1081" y="147"/>
                  <a:pt x="1081" y="147"/>
                  <a:pt x="1081" y="147"/>
                </a:cubicBezTo>
                <a:cubicBezTo>
                  <a:pt x="1077" y="146"/>
                  <a:pt x="1077" y="146"/>
                  <a:pt x="1077" y="146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53" y="156"/>
                  <a:pt x="1053" y="156"/>
                  <a:pt x="1053" y="156"/>
                </a:cubicBezTo>
                <a:cubicBezTo>
                  <a:pt x="1056" y="134"/>
                  <a:pt x="1056" y="134"/>
                  <a:pt x="1056" y="134"/>
                </a:cubicBezTo>
                <a:cubicBezTo>
                  <a:pt x="1072" y="135"/>
                  <a:pt x="1072" y="135"/>
                  <a:pt x="1072" y="135"/>
                </a:cubicBezTo>
                <a:cubicBezTo>
                  <a:pt x="1073" y="130"/>
                  <a:pt x="1073" y="130"/>
                  <a:pt x="1073" y="130"/>
                </a:cubicBezTo>
                <a:cubicBezTo>
                  <a:pt x="1057" y="130"/>
                  <a:pt x="1057" y="130"/>
                  <a:pt x="1057" y="130"/>
                </a:cubicBezTo>
                <a:cubicBezTo>
                  <a:pt x="1059" y="110"/>
                  <a:pt x="1059" y="110"/>
                  <a:pt x="1059" y="110"/>
                </a:cubicBezTo>
                <a:cubicBezTo>
                  <a:pt x="1075" y="111"/>
                  <a:pt x="1075" y="111"/>
                  <a:pt x="1075" y="111"/>
                </a:cubicBezTo>
                <a:cubicBezTo>
                  <a:pt x="1076" y="118"/>
                  <a:pt x="1076" y="118"/>
                  <a:pt x="1076" y="118"/>
                </a:cubicBezTo>
                <a:cubicBezTo>
                  <a:pt x="1080" y="118"/>
                  <a:pt x="1080" y="118"/>
                  <a:pt x="1080" y="118"/>
                </a:cubicBezTo>
                <a:cubicBezTo>
                  <a:pt x="1081" y="107"/>
                  <a:pt x="1081" y="107"/>
                  <a:pt x="1081" y="107"/>
                </a:cubicBezTo>
                <a:cubicBezTo>
                  <a:pt x="1048" y="107"/>
                  <a:pt x="1048" y="107"/>
                  <a:pt x="1048" y="107"/>
                </a:cubicBezTo>
                <a:lnTo>
                  <a:pt x="1047" y="110"/>
                </a:lnTo>
                <a:close/>
                <a:moveTo>
                  <a:pt x="1100" y="129"/>
                </a:moveTo>
                <a:cubicBezTo>
                  <a:pt x="1100" y="120"/>
                  <a:pt x="1100" y="120"/>
                  <a:pt x="1100" y="120"/>
                </a:cubicBezTo>
                <a:cubicBezTo>
                  <a:pt x="1099" y="119"/>
                  <a:pt x="1099" y="119"/>
                  <a:pt x="1099" y="119"/>
                </a:cubicBezTo>
                <a:cubicBezTo>
                  <a:pt x="1090" y="121"/>
                  <a:pt x="1090" y="121"/>
                  <a:pt x="1090" y="121"/>
                </a:cubicBezTo>
                <a:cubicBezTo>
                  <a:pt x="1090" y="124"/>
                  <a:pt x="1090" y="124"/>
                  <a:pt x="1090" y="124"/>
                </a:cubicBezTo>
                <a:cubicBezTo>
                  <a:pt x="1093" y="125"/>
                  <a:pt x="1093" y="125"/>
                  <a:pt x="1093" y="125"/>
                </a:cubicBezTo>
                <a:cubicBezTo>
                  <a:pt x="1089" y="159"/>
                  <a:pt x="1089" y="159"/>
                  <a:pt x="1089" y="159"/>
                </a:cubicBezTo>
                <a:cubicBezTo>
                  <a:pt x="1095" y="159"/>
                  <a:pt x="1095" y="159"/>
                  <a:pt x="1095" y="159"/>
                </a:cubicBezTo>
                <a:cubicBezTo>
                  <a:pt x="1099" y="134"/>
                  <a:pt x="1099" y="134"/>
                  <a:pt x="1099" y="134"/>
                </a:cubicBezTo>
                <a:cubicBezTo>
                  <a:pt x="1101" y="131"/>
                  <a:pt x="1103" y="129"/>
                  <a:pt x="1105" y="127"/>
                </a:cubicBezTo>
                <a:cubicBezTo>
                  <a:pt x="1107" y="125"/>
                  <a:pt x="1109" y="124"/>
                  <a:pt x="1111" y="124"/>
                </a:cubicBezTo>
                <a:cubicBezTo>
                  <a:pt x="1113" y="124"/>
                  <a:pt x="1114" y="125"/>
                  <a:pt x="1114" y="126"/>
                </a:cubicBezTo>
                <a:cubicBezTo>
                  <a:pt x="1115" y="127"/>
                  <a:pt x="1115" y="128"/>
                  <a:pt x="1115" y="130"/>
                </a:cubicBezTo>
                <a:cubicBezTo>
                  <a:pt x="1115" y="132"/>
                  <a:pt x="1115" y="134"/>
                  <a:pt x="1115" y="135"/>
                </a:cubicBezTo>
                <a:cubicBezTo>
                  <a:pt x="1115" y="137"/>
                  <a:pt x="1114" y="140"/>
                  <a:pt x="1114" y="142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7"/>
                  <a:pt x="1113" y="147"/>
                  <a:pt x="1113" y="147"/>
                </a:cubicBezTo>
                <a:cubicBezTo>
                  <a:pt x="1112" y="151"/>
                  <a:pt x="1112" y="154"/>
                  <a:pt x="1112" y="156"/>
                </a:cubicBezTo>
                <a:cubicBezTo>
                  <a:pt x="1112" y="159"/>
                  <a:pt x="1113" y="160"/>
                  <a:pt x="1116" y="160"/>
                </a:cubicBezTo>
                <a:cubicBezTo>
                  <a:pt x="1117" y="160"/>
                  <a:pt x="1119" y="160"/>
                  <a:pt x="1120" y="159"/>
                </a:cubicBezTo>
                <a:cubicBezTo>
                  <a:pt x="1121" y="159"/>
                  <a:pt x="1122" y="158"/>
                  <a:pt x="1123" y="157"/>
                </a:cubicBezTo>
                <a:cubicBezTo>
                  <a:pt x="1123" y="157"/>
                  <a:pt x="1124" y="156"/>
                  <a:pt x="1124" y="156"/>
                </a:cubicBezTo>
                <a:cubicBezTo>
                  <a:pt x="1123" y="154"/>
                  <a:pt x="1123" y="154"/>
                  <a:pt x="1123" y="154"/>
                </a:cubicBezTo>
                <a:cubicBezTo>
                  <a:pt x="1122" y="155"/>
                  <a:pt x="1121" y="156"/>
                  <a:pt x="1120" y="156"/>
                </a:cubicBezTo>
                <a:cubicBezTo>
                  <a:pt x="1119" y="156"/>
                  <a:pt x="1119" y="155"/>
                  <a:pt x="1119" y="154"/>
                </a:cubicBezTo>
                <a:cubicBezTo>
                  <a:pt x="1119" y="152"/>
                  <a:pt x="1119" y="149"/>
                  <a:pt x="1120" y="145"/>
                </a:cubicBezTo>
                <a:cubicBezTo>
                  <a:pt x="1121" y="142"/>
                  <a:pt x="1121" y="142"/>
                  <a:pt x="1121" y="142"/>
                </a:cubicBezTo>
                <a:cubicBezTo>
                  <a:pt x="1121" y="140"/>
                  <a:pt x="1121" y="140"/>
                  <a:pt x="1121" y="140"/>
                </a:cubicBezTo>
                <a:cubicBezTo>
                  <a:pt x="1122" y="135"/>
                  <a:pt x="1122" y="132"/>
                  <a:pt x="1122" y="130"/>
                </a:cubicBezTo>
                <a:cubicBezTo>
                  <a:pt x="1122" y="126"/>
                  <a:pt x="1122" y="123"/>
                  <a:pt x="1120" y="122"/>
                </a:cubicBezTo>
                <a:cubicBezTo>
                  <a:pt x="1119" y="120"/>
                  <a:pt x="1117" y="119"/>
                  <a:pt x="1114" y="119"/>
                </a:cubicBezTo>
                <a:cubicBezTo>
                  <a:pt x="1112" y="119"/>
                  <a:pt x="1109" y="120"/>
                  <a:pt x="1106" y="122"/>
                </a:cubicBezTo>
                <a:cubicBezTo>
                  <a:pt x="1104" y="124"/>
                  <a:pt x="1102" y="126"/>
                  <a:pt x="1100" y="129"/>
                </a:cubicBezTo>
                <a:close/>
                <a:moveTo>
                  <a:pt x="1159" y="162"/>
                </a:moveTo>
                <a:cubicBezTo>
                  <a:pt x="1165" y="119"/>
                  <a:pt x="1165" y="119"/>
                  <a:pt x="1165" y="119"/>
                </a:cubicBezTo>
                <a:cubicBezTo>
                  <a:pt x="1160" y="121"/>
                  <a:pt x="1160" y="121"/>
                  <a:pt x="1160" y="121"/>
                </a:cubicBezTo>
                <a:cubicBezTo>
                  <a:pt x="1159" y="121"/>
                  <a:pt x="1158" y="120"/>
                  <a:pt x="1157" y="120"/>
                </a:cubicBezTo>
                <a:cubicBezTo>
                  <a:pt x="1155" y="120"/>
                  <a:pt x="1154" y="119"/>
                  <a:pt x="1153" y="119"/>
                </a:cubicBezTo>
                <a:cubicBezTo>
                  <a:pt x="1148" y="119"/>
                  <a:pt x="1144" y="121"/>
                  <a:pt x="1141" y="123"/>
                </a:cubicBezTo>
                <a:cubicBezTo>
                  <a:pt x="1137" y="126"/>
                  <a:pt x="1135" y="129"/>
                  <a:pt x="1133" y="133"/>
                </a:cubicBezTo>
                <a:cubicBezTo>
                  <a:pt x="1131" y="137"/>
                  <a:pt x="1130" y="141"/>
                  <a:pt x="1130" y="145"/>
                </a:cubicBezTo>
                <a:cubicBezTo>
                  <a:pt x="1130" y="150"/>
                  <a:pt x="1131" y="153"/>
                  <a:pt x="1133" y="156"/>
                </a:cubicBezTo>
                <a:cubicBezTo>
                  <a:pt x="1135" y="159"/>
                  <a:pt x="1138" y="160"/>
                  <a:pt x="1142" y="160"/>
                </a:cubicBezTo>
                <a:cubicBezTo>
                  <a:pt x="1144" y="160"/>
                  <a:pt x="1146" y="159"/>
                  <a:pt x="1148" y="158"/>
                </a:cubicBezTo>
                <a:cubicBezTo>
                  <a:pt x="1150" y="157"/>
                  <a:pt x="1152" y="156"/>
                  <a:pt x="1153" y="155"/>
                </a:cubicBezTo>
                <a:cubicBezTo>
                  <a:pt x="1151" y="164"/>
                  <a:pt x="1151" y="164"/>
                  <a:pt x="1151" y="164"/>
                </a:cubicBezTo>
                <a:cubicBezTo>
                  <a:pt x="1151" y="167"/>
                  <a:pt x="1150" y="169"/>
                  <a:pt x="1149" y="170"/>
                </a:cubicBezTo>
                <a:cubicBezTo>
                  <a:pt x="1147" y="172"/>
                  <a:pt x="1145" y="172"/>
                  <a:pt x="1142" y="172"/>
                </a:cubicBezTo>
                <a:cubicBezTo>
                  <a:pt x="1140" y="172"/>
                  <a:pt x="1139" y="172"/>
                  <a:pt x="1137" y="171"/>
                </a:cubicBezTo>
                <a:cubicBezTo>
                  <a:pt x="1136" y="171"/>
                  <a:pt x="1134" y="170"/>
                  <a:pt x="1133" y="170"/>
                </a:cubicBezTo>
                <a:cubicBezTo>
                  <a:pt x="1132" y="175"/>
                  <a:pt x="1132" y="175"/>
                  <a:pt x="1132" y="175"/>
                </a:cubicBezTo>
                <a:cubicBezTo>
                  <a:pt x="1132" y="176"/>
                  <a:pt x="1134" y="176"/>
                  <a:pt x="1135" y="176"/>
                </a:cubicBezTo>
                <a:cubicBezTo>
                  <a:pt x="1137" y="177"/>
                  <a:pt x="1138" y="177"/>
                  <a:pt x="1140" y="177"/>
                </a:cubicBezTo>
                <a:cubicBezTo>
                  <a:pt x="1142" y="177"/>
                  <a:pt x="1145" y="176"/>
                  <a:pt x="1148" y="175"/>
                </a:cubicBezTo>
                <a:cubicBezTo>
                  <a:pt x="1150" y="174"/>
                  <a:pt x="1153" y="173"/>
                  <a:pt x="1155" y="170"/>
                </a:cubicBezTo>
                <a:cubicBezTo>
                  <a:pt x="1157" y="168"/>
                  <a:pt x="1158" y="165"/>
                  <a:pt x="1159" y="162"/>
                </a:cubicBezTo>
                <a:close/>
                <a:moveTo>
                  <a:pt x="1157" y="125"/>
                </a:moveTo>
                <a:cubicBezTo>
                  <a:pt x="1154" y="150"/>
                  <a:pt x="1154" y="150"/>
                  <a:pt x="1154" y="150"/>
                </a:cubicBezTo>
                <a:cubicBezTo>
                  <a:pt x="1152" y="151"/>
                  <a:pt x="1151" y="153"/>
                  <a:pt x="1149" y="154"/>
                </a:cubicBezTo>
                <a:cubicBezTo>
                  <a:pt x="1148" y="155"/>
                  <a:pt x="1146" y="155"/>
                  <a:pt x="1144" y="155"/>
                </a:cubicBezTo>
                <a:cubicBezTo>
                  <a:pt x="1142" y="155"/>
                  <a:pt x="1140" y="155"/>
                  <a:pt x="1139" y="153"/>
                </a:cubicBezTo>
                <a:cubicBezTo>
                  <a:pt x="1138" y="151"/>
                  <a:pt x="1138" y="148"/>
                  <a:pt x="1138" y="145"/>
                </a:cubicBezTo>
                <a:cubicBezTo>
                  <a:pt x="1138" y="142"/>
                  <a:pt x="1138" y="138"/>
                  <a:pt x="1139" y="135"/>
                </a:cubicBezTo>
                <a:cubicBezTo>
                  <a:pt x="1140" y="132"/>
                  <a:pt x="1142" y="129"/>
                  <a:pt x="1144" y="127"/>
                </a:cubicBezTo>
                <a:cubicBezTo>
                  <a:pt x="1146" y="124"/>
                  <a:pt x="1149" y="123"/>
                  <a:pt x="1152" y="123"/>
                </a:cubicBezTo>
                <a:cubicBezTo>
                  <a:pt x="1154" y="123"/>
                  <a:pt x="1156" y="124"/>
                  <a:pt x="1157" y="125"/>
                </a:cubicBezTo>
                <a:close/>
                <a:moveTo>
                  <a:pt x="1181" y="153"/>
                </a:moveTo>
                <a:cubicBezTo>
                  <a:pt x="1185" y="120"/>
                  <a:pt x="1185" y="120"/>
                  <a:pt x="1185" y="120"/>
                </a:cubicBezTo>
                <a:cubicBezTo>
                  <a:pt x="1184" y="119"/>
                  <a:pt x="1184" y="119"/>
                  <a:pt x="1184" y="119"/>
                </a:cubicBezTo>
                <a:cubicBezTo>
                  <a:pt x="1174" y="121"/>
                  <a:pt x="1174" y="121"/>
                  <a:pt x="1174" y="121"/>
                </a:cubicBezTo>
                <a:cubicBezTo>
                  <a:pt x="1173" y="123"/>
                  <a:pt x="1173" y="123"/>
                  <a:pt x="1173" y="123"/>
                </a:cubicBezTo>
                <a:cubicBezTo>
                  <a:pt x="1178" y="125"/>
                  <a:pt x="1178" y="125"/>
                  <a:pt x="1178" y="125"/>
                </a:cubicBezTo>
                <a:cubicBezTo>
                  <a:pt x="1177" y="132"/>
                  <a:pt x="1176" y="138"/>
                  <a:pt x="1175" y="142"/>
                </a:cubicBezTo>
                <a:cubicBezTo>
                  <a:pt x="1174" y="150"/>
                  <a:pt x="1174" y="154"/>
                  <a:pt x="1173" y="156"/>
                </a:cubicBezTo>
                <a:cubicBezTo>
                  <a:pt x="1173" y="157"/>
                  <a:pt x="1174" y="158"/>
                  <a:pt x="1174" y="159"/>
                </a:cubicBezTo>
                <a:cubicBezTo>
                  <a:pt x="1175" y="160"/>
                  <a:pt x="1176" y="160"/>
                  <a:pt x="1178" y="160"/>
                </a:cubicBezTo>
                <a:cubicBezTo>
                  <a:pt x="1180" y="160"/>
                  <a:pt x="1182" y="159"/>
                  <a:pt x="1183" y="158"/>
                </a:cubicBezTo>
                <a:cubicBezTo>
                  <a:pt x="1184" y="157"/>
                  <a:pt x="1185" y="156"/>
                  <a:pt x="1186" y="155"/>
                </a:cubicBezTo>
                <a:cubicBezTo>
                  <a:pt x="1185" y="154"/>
                  <a:pt x="1185" y="154"/>
                  <a:pt x="1185" y="154"/>
                </a:cubicBezTo>
                <a:cubicBezTo>
                  <a:pt x="1184" y="154"/>
                  <a:pt x="1184" y="155"/>
                  <a:pt x="1183" y="155"/>
                </a:cubicBezTo>
                <a:cubicBezTo>
                  <a:pt x="1183" y="156"/>
                  <a:pt x="1182" y="156"/>
                  <a:pt x="1182" y="156"/>
                </a:cubicBezTo>
                <a:cubicBezTo>
                  <a:pt x="1181" y="156"/>
                  <a:pt x="1181" y="156"/>
                  <a:pt x="1181" y="155"/>
                </a:cubicBezTo>
                <a:cubicBezTo>
                  <a:pt x="1181" y="155"/>
                  <a:pt x="1180" y="155"/>
                  <a:pt x="1180" y="154"/>
                </a:cubicBezTo>
                <a:lnTo>
                  <a:pt x="1181" y="153"/>
                </a:lnTo>
                <a:close/>
                <a:moveTo>
                  <a:pt x="1183" y="112"/>
                </a:moveTo>
                <a:cubicBezTo>
                  <a:pt x="1184" y="112"/>
                  <a:pt x="1185" y="111"/>
                  <a:pt x="1186" y="110"/>
                </a:cubicBezTo>
                <a:cubicBezTo>
                  <a:pt x="1187" y="109"/>
                  <a:pt x="1188" y="108"/>
                  <a:pt x="1188" y="107"/>
                </a:cubicBezTo>
                <a:cubicBezTo>
                  <a:pt x="1188" y="106"/>
                  <a:pt x="1187" y="105"/>
                  <a:pt x="1187" y="104"/>
                </a:cubicBezTo>
                <a:cubicBezTo>
                  <a:pt x="1186" y="103"/>
                  <a:pt x="1185" y="103"/>
                  <a:pt x="1184" y="103"/>
                </a:cubicBezTo>
                <a:cubicBezTo>
                  <a:pt x="1182" y="103"/>
                  <a:pt x="1181" y="103"/>
                  <a:pt x="1180" y="104"/>
                </a:cubicBezTo>
                <a:cubicBezTo>
                  <a:pt x="1180" y="105"/>
                  <a:pt x="1179" y="107"/>
                  <a:pt x="1179" y="108"/>
                </a:cubicBezTo>
                <a:cubicBezTo>
                  <a:pt x="1179" y="109"/>
                  <a:pt x="1179" y="110"/>
                  <a:pt x="1180" y="111"/>
                </a:cubicBezTo>
                <a:cubicBezTo>
                  <a:pt x="1181" y="111"/>
                  <a:pt x="1182" y="112"/>
                  <a:pt x="1183" y="112"/>
                </a:cubicBezTo>
                <a:close/>
                <a:moveTo>
                  <a:pt x="1207" y="129"/>
                </a:moveTo>
                <a:cubicBezTo>
                  <a:pt x="1208" y="120"/>
                  <a:pt x="1208" y="120"/>
                  <a:pt x="1208" y="120"/>
                </a:cubicBezTo>
                <a:cubicBezTo>
                  <a:pt x="1207" y="119"/>
                  <a:pt x="1207" y="119"/>
                  <a:pt x="1207" y="119"/>
                </a:cubicBezTo>
                <a:cubicBezTo>
                  <a:pt x="1198" y="121"/>
                  <a:pt x="1198" y="121"/>
                  <a:pt x="1198" y="121"/>
                </a:cubicBezTo>
                <a:cubicBezTo>
                  <a:pt x="1198" y="124"/>
                  <a:pt x="1198" y="124"/>
                  <a:pt x="1198" y="124"/>
                </a:cubicBezTo>
                <a:cubicBezTo>
                  <a:pt x="1201" y="125"/>
                  <a:pt x="1201" y="125"/>
                  <a:pt x="1201" y="125"/>
                </a:cubicBezTo>
                <a:cubicBezTo>
                  <a:pt x="1196" y="159"/>
                  <a:pt x="1196" y="159"/>
                  <a:pt x="1196" y="159"/>
                </a:cubicBezTo>
                <a:cubicBezTo>
                  <a:pt x="1203" y="159"/>
                  <a:pt x="1203" y="159"/>
                  <a:pt x="1203" y="159"/>
                </a:cubicBezTo>
                <a:cubicBezTo>
                  <a:pt x="1207" y="134"/>
                  <a:pt x="1207" y="134"/>
                  <a:pt x="1207" y="134"/>
                </a:cubicBezTo>
                <a:cubicBezTo>
                  <a:pt x="1208" y="131"/>
                  <a:pt x="1210" y="129"/>
                  <a:pt x="1213" y="127"/>
                </a:cubicBezTo>
                <a:cubicBezTo>
                  <a:pt x="1215" y="125"/>
                  <a:pt x="1217" y="124"/>
                  <a:pt x="1219" y="124"/>
                </a:cubicBezTo>
                <a:cubicBezTo>
                  <a:pt x="1220" y="124"/>
                  <a:pt x="1221" y="125"/>
                  <a:pt x="1222" y="126"/>
                </a:cubicBezTo>
                <a:cubicBezTo>
                  <a:pt x="1223" y="127"/>
                  <a:pt x="1223" y="128"/>
                  <a:pt x="1223" y="130"/>
                </a:cubicBezTo>
                <a:cubicBezTo>
                  <a:pt x="1223" y="132"/>
                  <a:pt x="1223" y="134"/>
                  <a:pt x="1223" y="135"/>
                </a:cubicBezTo>
                <a:cubicBezTo>
                  <a:pt x="1222" y="137"/>
                  <a:pt x="1222" y="140"/>
                  <a:pt x="1222" y="142"/>
                </a:cubicBezTo>
                <a:cubicBezTo>
                  <a:pt x="1221" y="144"/>
                  <a:pt x="1221" y="144"/>
                  <a:pt x="1221" y="144"/>
                </a:cubicBezTo>
                <a:cubicBezTo>
                  <a:pt x="1221" y="147"/>
                  <a:pt x="1221" y="147"/>
                  <a:pt x="1221" y="147"/>
                </a:cubicBezTo>
                <a:cubicBezTo>
                  <a:pt x="1220" y="151"/>
                  <a:pt x="1219" y="154"/>
                  <a:pt x="1219" y="156"/>
                </a:cubicBezTo>
                <a:cubicBezTo>
                  <a:pt x="1219" y="159"/>
                  <a:pt x="1221" y="160"/>
                  <a:pt x="1224" y="160"/>
                </a:cubicBezTo>
                <a:cubicBezTo>
                  <a:pt x="1225" y="160"/>
                  <a:pt x="1226" y="160"/>
                  <a:pt x="1227" y="159"/>
                </a:cubicBezTo>
                <a:cubicBezTo>
                  <a:pt x="1228" y="159"/>
                  <a:pt x="1229" y="158"/>
                  <a:pt x="1230" y="157"/>
                </a:cubicBezTo>
                <a:cubicBezTo>
                  <a:pt x="1231" y="157"/>
                  <a:pt x="1231" y="156"/>
                  <a:pt x="1232" y="156"/>
                </a:cubicBezTo>
                <a:cubicBezTo>
                  <a:pt x="1231" y="154"/>
                  <a:pt x="1231" y="154"/>
                  <a:pt x="1231" y="154"/>
                </a:cubicBezTo>
                <a:cubicBezTo>
                  <a:pt x="1229" y="155"/>
                  <a:pt x="1228" y="156"/>
                  <a:pt x="1227" y="156"/>
                </a:cubicBezTo>
                <a:cubicBezTo>
                  <a:pt x="1227" y="156"/>
                  <a:pt x="1227" y="155"/>
                  <a:pt x="1227" y="154"/>
                </a:cubicBezTo>
                <a:cubicBezTo>
                  <a:pt x="1227" y="152"/>
                  <a:pt x="1227" y="149"/>
                  <a:pt x="1228" y="145"/>
                </a:cubicBezTo>
                <a:cubicBezTo>
                  <a:pt x="1228" y="142"/>
                  <a:pt x="1228" y="142"/>
                  <a:pt x="1228" y="142"/>
                </a:cubicBezTo>
                <a:cubicBezTo>
                  <a:pt x="1229" y="140"/>
                  <a:pt x="1229" y="140"/>
                  <a:pt x="1229" y="140"/>
                </a:cubicBezTo>
                <a:cubicBezTo>
                  <a:pt x="1230" y="135"/>
                  <a:pt x="1230" y="132"/>
                  <a:pt x="1230" y="130"/>
                </a:cubicBezTo>
                <a:cubicBezTo>
                  <a:pt x="1230" y="126"/>
                  <a:pt x="1229" y="123"/>
                  <a:pt x="1228" y="122"/>
                </a:cubicBezTo>
                <a:cubicBezTo>
                  <a:pt x="1227" y="120"/>
                  <a:pt x="1225" y="119"/>
                  <a:pt x="1222" y="119"/>
                </a:cubicBezTo>
                <a:cubicBezTo>
                  <a:pt x="1219" y="119"/>
                  <a:pt x="1217" y="120"/>
                  <a:pt x="1214" y="122"/>
                </a:cubicBezTo>
                <a:cubicBezTo>
                  <a:pt x="1211" y="124"/>
                  <a:pt x="1209" y="126"/>
                  <a:pt x="1207" y="129"/>
                </a:cubicBezTo>
                <a:close/>
                <a:moveTo>
                  <a:pt x="1267" y="153"/>
                </a:moveTo>
                <a:cubicBezTo>
                  <a:pt x="1266" y="150"/>
                  <a:pt x="1266" y="150"/>
                  <a:pt x="1266" y="150"/>
                </a:cubicBezTo>
                <a:cubicBezTo>
                  <a:pt x="1264" y="152"/>
                  <a:pt x="1262" y="153"/>
                  <a:pt x="1260" y="154"/>
                </a:cubicBezTo>
                <a:cubicBezTo>
                  <a:pt x="1258" y="155"/>
                  <a:pt x="1256" y="156"/>
                  <a:pt x="1254" y="156"/>
                </a:cubicBezTo>
                <a:cubicBezTo>
                  <a:pt x="1251" y="156"/>
                  <a:pt x="1249" y="154"/>
                  <a:pt x="1248" y="152"/>
                </a:cubicBezTo>
                <a:cubicBezTo>
                  <a:pt x="1246" y="150"/>
                  <a:pt x="1246" y="147"/>
                  <a:pt x="1246" y="143"/>
                </a:cubicBezTo>
                <a:cubicBezTo>
                  <a:pt x="1249" y="143"/>
                  <a:pt x="1252" y="143"/>
                  <a:pt x="1256" y="142"/>
                </a:cubicBezTo>
                <a:cubicBezTo>
                  <a:pt x="1259" y="140"/>
                  <a:pt x="1263" y="139"/>
                  <a:pt x="1265" y="136"/>
                </a:cubicBezTo>
                <a:cubicBezTo>
                  <a:pt x="1268" y="134"/>
                  <a:pt x="1269" y="131"/>
                  <a:pt x="1269" y="128"/>
                </a:cubicBezTo>
                <a:cubicBezTo>
                  <a:pt x="1269" y="125"/>
                  <a:pt x="1268" y="123"/>
                  <a:pt x="1267" y="122"/>
                </a:cubicBezTo>
                <a:cubicBezTo>
                  <a:pt x="1265" y="120"/>
                  <a:pt x="1263" y="119"/>
                  <a:pt x="1259" y="119"/>
                </a:cubicBezTo>
                <a:cubicBezTo>
                  <a:pt x="1255" y="119"/>
                  <a:pt x="1252" y="121"/>
                  <a:pt x="1249" y="123"/>
                </a:cubicBezTo>
                <a:cubicBezTo>
                  <a:pt x="1246" y="125"/>
                  <a:pt x="1243" y="128"/>
                  <a:pt x="1241" y="132"/>
                </a:cubicBezTo>
                <a:cubicBezTo>
                  <a:pt x="1240" y="136"/>
                  <a:pt x="1239" y="140"/>
                  <a:pt x="1239" y="145"/>
                </a:cubicBezTo>
                <a:cubicBezTo>
                  <a:pt x="1239" y="147"/>
                  <a:pt x="1239" y="150"/>
                  <a:pt x="1240" y="152"/>
                </a:cubicBezTo>
                <a:cubicBezTo>
                  <a:pt x="1241" y="155"/>
                  <a:pt x="1243" y="156"/>
                  <a:pt x="1245" y="158"/>
                </a:cubicBezTo>
                <a:cubicBezTo>
                  <a:pt x="1247" y="159"/>
                  <a:pt x="1249" y="160"/>
                  <a:pt x="1253" y="160"/>
                </a:cubicBezTo>
                <a:cubicBezTo>
                  <a:pt x="1256" y="160"/>
                  <a:pt x="1259" y="159"/>
                  <a:pt x="1261" y="158"/>
                </a:cubicBezTo>
                <a:cubicBezTo>
                  <a:pt x="1264" y="156"/>
                  <a:pt x="1266" y="154"/>
                  <a:pt x="1267" y="153"/>
                </a:cubicBezTo>
                <a:close/>
                <a:moveTo>
                  <a:pt x="1258" y="123"/>
                </a:moveTo>
                <a:cubicBezTo>
                  <a:pt x="1259" y="123"/>
                  <a:pt x="1260" y="124"/>
                  <a:pt x="1261" y="125"/>
                </a:cubicBezTo>
                <a:cubicBezTo>
                  <a:pt x="1262" y="125"/>
                  <a:pt x="1263" y="127"/>
                  <a:pt x="1263" y="129"/>
                </a:cubicBezTo>
                <a:cubicBezTo>
                  <a:pt x="1263" y="131"/>
                  <a:pt x="1262" y="133"/>
                  <a:pt x="1260" y="135"/>
                </a:cubicBezTo>
                <a:cubicBezTo>
                  <a:pt x="1258" y="136"/>
                  <a:pt x="1256" y="138"/>
                  <a:pt x="1253" y="139"/>
                </a:cubicBezTo>
                <a:cubicBezTo>
                  <a:pt x="1251" y="139"/>
                  <a:pt x="1248" y="140"/>
                  <a:pt x="1246" y="140"/>
                </a:cubicBezTo>
                <a:cubicBezTo>
                  <a:pt x="1246" y="138"/>
                  <a:pt x="1247" y="135"/>
                  <a:pt x="1248" y="132"/>
                </a:cubicBezTo>
                <a:cubicBezTo>
                  <a:pt x="1249" y="130"/>
                  <a:pt x="1250" y="127"/>
                  <a:pt x="1252" y="126"/>
                </a:cubicBezTo>
                <a:cubicBezTo>
                  <a:pt x="1254" y="124"/>
                  <a:pt x="1255" y="123"/>
                  <a:pt x="1258" y="123"/>
                </a:cubicBezTo>
                <a:close/>
                <a:moveTo>
                  <a:pt x="1303" y="153"/>
                </a:moveTo>
                <a:cubicBezTo>
                  <a:pt x="1302" y="150"/>
                  <a:pt x="1302" y="150"/>
                  <a:pt x="1302" y="150"/>
                </a:cubicBezTo>
                <a:cubicBezTo>
                  <a:pt x="1300" y="152"/>
                  <a:pt x="1298" y="153"/>
                  <a:pt x="1296" y="154"/>
                </a:cubicBezTo>
                <a:cubicBezTo>
                  <a:pt x="1294" y="155"/>
                  <a:pt x="1292" y="156"/>
                  <a:pt x="1290" y="156"/>
                </a:cubicBezTo>
                <a:cubicBezTo>
                  <a:pt x="1287" y="156"/>
                  <a:pt x="1285" y="154"/>
                  <a:pt x="1284" y="152"/>
                </a:cubicBezTo>
                <a:cubicBezTo>
                  <a:pt x="1282" y="150"/>
                  <a:pt x="1282" y="147"/>
                  <a:pt x="1282" y="143"/>
                </a:cubicBezTo>
                <a:cubicBezTo>
                  <a:pt x="1285" y="143"/>
                  <a:pt x="1288" y="143"/>
                  <a:pt x="1292" y="142"/>
                </a:cubicBezTo>
                <a:cubicBezTo>
                  <a:pt x="1295" y="140"/>
                  <a:pt x="1299" y="139"/>
                  <a:pt x="1301" y="136"/>
                </a:cubicBezTo>
                <a:cubicBezTo>
                  <a:pt x="1304" y="134"/>
                  <a:pt x="1305" y="131"/>
                  <a:pt x="1305" y="128"/>
                </a:cubicBezTo>
                <a:cubicBezTo>
                  <a:pt x="1305" y="125"/>
                  <a:pt x="1304" y="123"/>
                  <a:pt x="1303" y="122"/>
                </a:cubicBezTo>
                <a:cubicBezTo>
                  <a:pt x="1301" y="120"/>
                  <a:pt x="1299" y="119"/>
                  <a:pt x="1295" y="119"/>
                </a:cubicBezTo>
                <a:cubicBezTo>
                  <a:pt x="1291" y="119"/>
                  <a:pt x="1288" y="121"/>
                  <a:pt x="1285" y="123"/>
                </a:cubicBezTo>
                <a:cubicBezTo>
                  <a:pt x="1282" y="125"/>
                  <a:pt x="1279" y="128"/>
                  <a:pt x="1277" y="132"/>
                </a:cubicBezTo>
                <a:cubicBezTo>
                  <a:pt x="1275" y="136"/>
                  <a:pt x="1275" y="140"/>
                  <a:pt x="1275" y="145"/>
                </a:cubicBezTo>
                <a:cubicBezTo>
                  <a:pt x="1275" y="147"/>
                  <a:pt x="1275" y="150"/>
                  <a:pt x="1276" y="152"/>
                </a:cubicBezTo>
                <a:cubicBezTo>
                  <a:pt x="1277" y="155"/>
                  <a:pt x="1279" y="156"/>
                  <a:pt x="1281" y="158"/>
                </a:cubicBezTo>
                <a:cubicBezTo>
                  <a:pt x="1283" y="159"/>
                  <a:pt x="1285" y="160"/>
                  <a:pt x="1288" y="160"/>
                </a:cubicBezTo>
                <a:cubicBezTo>
                  <a:pt x="1292" y="160"/>
                  <a:pt x="1295" y="159"/>
                  <a:pt x="1297" y="158"/>
                </a:cubicBezTo>
                <a:cubicBezTo>
                  <a:pt x="1300" y="156"/>
                  <a:pt x="1302" y="154"/>
                  <a:pt x="1303" y="153"/>
                </a:cubicBezTo>
                <a:close/>
                <a:moveTo>
                  <a:pt x="1294" y="123"/>
                </a:moveTo>
                <a:cubicBezTo>
                  <a:pt x="1295" y="123"/>
                  <a:pt x="1296" y="124"/>
                  <a:pt x="1297" y="125"/>
                </a:cubicBezTo>
                <a:cubicBezTo>
                  <a:pt x="1298" y="125"/>
                  <a:pt x="1298" y="127"/>
                  <a:pt x="1298" y="129"/>
                </a:cubicBezTo>
                <a:cubicBezTo>
                  <a:pt x="1298" y="131"/>
                  <a:pt x="1298" y="133"/>
                  <a:pt x="1296" y="135"/>
                </a:cubicBezTo>
                <a:cubicBezTo>
                  <a:pt x="1294" y="136"/>
                  <a:pt x="1292" y="138"/>
                  <a:pt x="1289" y="139"/>
                </a:cubicBezTo>
                <a:cubicBezTo>
                  <a:pt x="1287" y="139"/>
                  <a:pt x="1284" y="140"/>
                  <a:pt x="1282" y="140"/>
                </a:cubicBezTo>
                <a:cubicBezTo>
                  <a:pt x="1282" y="138"/>
                  <a:pt x="1283" y="135"/>
                  <a:pt x="1284" y="132"/>
                </a:cubicBezTo>
                <a:cubicBezTo>
                  <a:pt x="1285" y="130"/>
                  <a:pt x="1286" y="127"/>
                  <a:pt x="1288" y="126"/>
                </a:cubicBezTo>
                <a:cubicBezTo>
                  <a:pt x="1289" y="124"/>
                  <a:pt x="1291" y="123"/>
                  <a:pt x="1294" y="123"/>
                </a:cubicBezTo>
                <a:close/>
                <a:moveTo>
                  <a:pt x="1322" y="129"/>
                </a:moveTo>
                <a:cubicBezTo>
                  <a:pt x="1323" y="127"/>
                  <a:pt x="1323" y="127"/>
                  <a:pt x="1323" y="127"/>
                </a:cubicBezTo>
                <a:cubicBezTo>
                  <a:pt x="1323" y="120"/>
                  <a:pt x="1323" y="120"/>
                  <a:pt x="1323" y="120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14" y="121"/>
                  <a:pt x="1314" y="121"/>
                  <a:pt x="1314" y="121"/>
                </a:cubicBezTo>
                <a:cubicBezTo>
                  <a:pt x="1313" y="124"/>
                  <a:pt x="1313" y="124"/>
                  <a:pt x="1313" y="124"/>
                </a:cubicBezTo>
                <a:cubicBezTo>
                  <a:pt x="1317" y="125"/>
                  <a:pt x="1317" y="125"/>
                  <a:pt x="1317" y="125"/>
                </a:cubicBezTo>
                <a:cubicBezTo>
                  <a:pt x="1312" y="159"/>
                  <a:pt x="1312" y="159"/>
                  <a:pt x="1312" y="159"/>
                </a:cubicBezTo>
                <a:cubicBezTo>
                  <a:pt x="1319" y="159"/>
                  <a:pt x="1319" y="159"/>
                  <a:pt x="1319" y="159"/>
                </a:cubicBezTo>
                <a:cubicBezTo>
                  <a:pt x="1322" y="134"/>
                  <a:pt x="1322" y="134"/>
                  <a:pt x="1322" y="134"/>
                </a:cubicBezTo>
                <a:cubicBezTo>
                  <a:pt x="1323" y="132"/>
                  <a:pt x="1325" y="130"/>
                  <a:pt x="1327" y="129"/>
                </a:cubicBezTo>
                <a:cubicBezTo>
                  <a:pt x="1329" y="127"/>
                  <a:pt x="1331" y="127"/>
                  <a:pt x="1333" y="127"/>
                </a:cubicBezTo>
                <a:cubicBezTo>
                  <a:pt x="1334" y="127"/>
                  <a:pt x="1335" y="127"/>
                  <a:pt x="1336" y="127"/>
                </a:cubicBezTo>
                <a:cubicBezTo>
                  <a:pt x="1338" y="120"/>
                  <a:pt x="1338" y="120"/>
                  <a:pt x="1338" y="120"/>
                </a:cubicBezTo>
                <a:cubicBezTo>
                  <a:pt x="1337" y="120"/>
                  <a:pt x="1336" y="119"/>
                  <a:pt x="1335" y="119"/>
                </a:cubicBezTo>
                <a:cubicBezTo>
                  <a:pt x="1333" y="119"/>
                  <a:pt x="1331" y="120"/>
                  <a:pt x="1330" y="121"/>
                </a:cubicBezTo>
                <a:cubicBezTo>
                  <a:pt x="1328" y="122"/>
                  <a:pt x="1326" y="123"/>
                  <a:pt x="1325" y="125"/>
                </a:cubicBezTo>
                <a:cubicBezTo>
                  <a:pt x="1324" y="126"/>
                  <a:pt x="1323" y="128"/>
                  <a:pt x="1322" y="129"/>
                </a:cubicBezTo>
                <a:close/>
                <a:moveTo>
                  <a:pt x="1349" y="153"/>
                </a:moveTo>
                <a:cubicBezTo>
                  <a:pt x="1354" y="120"/>
                  <a:pt x="1354" y="120"/>
                  <a:pt x="1354" y="120"/>
                </a:cubicBezTo>
                <a:cubicBezTo>
                  <a:pt x="1352" y="119"/>
                  <a:pt x="1352" y="119"/>
                  <a:pt x="1352" y="119"/>
                </a:cubicBezTo>
                <a:cubicBezTo>
                  <a:pt x="1342" y="121"/>
                  <a:pt x="1342" y="121"/>
                  <a:pt x="1342" y="121"/>
                </a:cubicBezTo>
                <a:cubicBezTo>
                  <a:pt x="1342" y="123"/>
                  <a:pt x="1342" y="123"/>
                  <a:pt x="1342" y="123"/>
                </a:cubicBezTo>
                <a:cubicBezTo>
                  <a:pt x="1346" y="125"/>
                  <a:pt x="1346" y="125"/>
                  <a:pt x="1346" y="125"/>
                </a:cubicBezTo>
                <a:cubicBezTo>
                  <a:pt x="1345" y="132"/>
                  <a:pt x="1345" y="138"/>
                  <a:pt x="1344" y="142"/>
                </a:cubicBezTo>
                <a:cubicBezTo>
                  <a:pt x="1343" y="150"/>
                  <a:pt x="1342" y="154"/>
                  <a:pt x="1342" y="156"/>
                </a:cubicBezTo>
                <a:cubicBezTo>
                  <a:pt x="1342" y="157"/>
                  <a:pt x="1342" y="158"/>
                  <a:pt x="1343" y="159"/>
                </a:cubicBezTo>
                <a:cubicBezTo>
                  <a:pt x="1344" y="160"/>
                  <a:pt x="1345" y="160"/>
                  <a:pt x="1347" y="160"/>
                </a:cubicBezTo>
                <a:cubicBezTo>
                  <a:pt x="1349" y="160"/>
                  <a:pt x="1350" y="159"/>
                  <a:pt x="1352" y="158"/>
                </a:cubicBezTo>
                <a:cubicBezTo>
                  <a:pt x="1353" y="157"/>
                  <a:pt x="1354" y="156"/>
                  <a:pt x="1355" y="155"/>
                </a:cubicBezTo>
                <a:cubicBezTo>
                  <a:pt x="1354" y="154"/>
                  <a:pt x="1354" y="154"/>
                  <a:pt x="1354" y="154"/>
                </a:cubicBezTo>
                <a:cubicBezTo>
                  <a:pt x="1353" y="154"/>
                  <a:pt x="1352" y="155"/>
                  <a:pt x="1352" y="155"/>
                </a:cubicBezTo>
                <a:cubicBezTo>
                  <a:pt x="1351" y="156"/>
                  <a:pt x="1351" y="156"/>
                  <a:pt x="1350" y="156"/>
                </a:cubicBezTo>
                <a:cubicBezTo>
                  <a:pt x="1350" y="156"/>
                  <a:pt x="1350" y="156"/>
                  <a:pt x="1349" y="155"/>
                </a:cubicBezTo>
                <a:cubicBezTo>
                  <a:pt x="1349" y="155"/>
                  <a:pt x="1349" y="155"/>
                  <a:pt x="1349" y="154"/>
                </a:cubicBezTo>
                <a:lnTo>
                  <a:pt x="1349" y="153"/>
                </a:lnTo>
                <a:close/>
                <a:moveTo>
                  <a:pt x="1351" y="112"/>
                </a:moveTo>
                <a:cubicBezTo>
                  <a:pt x="1353" y="112"/>
                  <a:pt x="1354" y="111"/>
                  <a:pt x="1355" y="110"/>
                </a:cubicBezTo>
                <a:cubicBezTo>
                  <a:pt x="1356" y="109"/>
                  <a:pt x="1356" y="108"/>
                  <a:pt x="1356" y="107"/>
                </a:cubicBezTo>
                <a:cubicBezTo>
                  <a:pt x="1356" y="106"/>
                  <a:pt x="1356" y="105"/>
                  <a:pt x="1355" y="104"/>
                </a:cubicBezTo>
                <a:cubicBezTo>
                  <a:pt x="1354" y="103"/>
                  <a:pt x="1353" y="103"/>
                  <a:pt x="1352" y="103"/>
                </a:cubicBezTo>
                <a:cubicBezTo>
                  <a:pt x="1351" y="103"/>
                  <a:pt x="1350" y="103"/>
                  <a:pt x="1349" y="104"/>
                </a:cubicBezTo>
                <a:cubicBezTo>
                  <a:pt x="1348" y="105"/>
                  <a:pt x="1348" y="107"/>
                  <a:pt x="1348" y="108"/>
                </a:cubicBezTo>
                <a:cubicBezTo>
                  <a:pt x="1348" y="109"/>
                  <a:pt x="1348" y="110"/>
                  <a:pt x="1349" y="111"/>
                </a:cubicBezTo>
                <a:cubicBezTo>
                  <a:pt x="1350" y="111"/>
                  <a:pt x="1350" y="112"/>
                  <a:pt x="1351" y="112"/>
                </a:cubicBezTo>
                <a:close/>
                <a:moveTo>
                  <a:pt x="1374" y="129"/>
                </a:moveTo>
                <a:cubicBezTo>
                  <a:pt x="1375" y="120"/>
                  <a:pt x="1375" y="120"/>
                  <a:pt x="1375" y="120"/>
                </a:cubicBezTo>
                <a:cubicBezTo>
                  <a:pt x="1374" y="119"/>
                  <a:pt x="1374" y="119"/>
                  <a:pt x="1374" y="119"/>
                </a:cubicBezTo>
                <a:cubicBezTo>
                  <a:pt x="1365" y="121"/>
                  <a:pt x="1365" y="121"/>
                  <a:pt x="1365" y="121"/>
                </a:cubicBezTo>
                <a:cubicBezTo>
                  <a:pt x="1365" y="124"/>
                  <a:pt x="1365" y="124"/>
                  <a:pt x="1365" y="124"/>
                </a:cubicBezTo>
                <a:cubicBezTo>
                  <a:pt x="1368" y="125"/>
                  <a:pt x="1368" y="125"/>
                  <a:pt x="1368" y="125"/>
                </a:cubicBezTo>
                <a:cubicBezTo>
                  <a:pt x="1364" y="159"/>
                  <a:pt x="1364" y="159"/>
                  <a:pt x="1364" y="159"/>
                </a:cubicBezTo>
                <a:cubicBezTo>
                  <a:pt x="1370" y="159"/>
                  <a:pt x="1370" y="159"/>
                  <a:pt x="1370" y="159"/>
                </a:cubicBezTo>
                <a:cubicBezTo>
                  <a:pt x="1374" y="134"/>
                  <a:pt x="1374" y="134"/>
                  <a:pt x="1374" y="134"/>
                </a:cubicBezTo>
                <a:cubicBezTo>
                  <a:pt x="1375" y="131"/>
                  <a:pt x="1377" y="129"/>
                  <a:pt x="1380" y="127"/>
                </a:cubicBezTo>
                <a:cubicBezTo>
                  <a:pt x="1382" y="125"/>
                  <a:pt x="1384" y="124"/>
                  <a:pt x="1386" y="124"/>
                </a:cubicBezTo>
                <a:cubicBezTo>
                  <a:pt x="1388" y="124"/>
                  <a:pt x="1389" y="125"/>
                  <a:pt x="1389" y="126"/>
                </a:cubicBezTo>
                <a:cubicBezTo>
                  <a:pt x="1390" y="127"/>
                  <a:pt x="1390" y="128"/>
                  <a:pt x="1390" y="130"/>
                </a:cubicBezTo>
                <a:cubicBezTo>
                  <a:pt x="1390" y="132"/>
                  <a:pt x="1390" y="134"/>
                  <a:pt x="1390" y="135"/>
                </a:cubicBezTo>
                <a:cubicBezTo>
                  <a:pt x="1390" y="137"/>
                  <a:pt x="1389" y="140"/>
                  <a:pt x="1389" y="142"/>
                </a:cubicBezTo>
                <a:cubicBezTo>
                  <a:pt x="1388" y="144"/>
                  <a:pt x="1388" y="144"/>
                  <a:pt x="1388" y="144"/>
                </a:cubicBezTo>
                <a:cubicBezTo>
                  <a:pt x="1388" y="147"/>
                  <a:pt x="1388" y="147"/>
                  <a:pt x="1388" y="147"/>
                </a:cubicBezTo>
                <a:cubicBezTo>
                  <a:pt x="1387" y="151"/>
                  <a:pt x="1387" y="154"/>
                  <a:pt x="1387" y="156"/>
                </a:cubicBezTo>
                <a:cubicBezTo>
                  <a:pt x="1387" y="159"/>
                  <a:pt x="1388" y="160"/>
                  <a:pt x="1391" y="160"/>
                </a:cubicBezTo>
                <a:cubicBezTo>
                  <a:pt x="1392" y="160"/>
                  <a:pt x="1394" y="160"/>
                  <a:pt x="1395" y="159"/>
                </a:cubicBezTo>
                <a:cubicBezTo>
                  <a:pt x="1396" y="159"/>
                  <a:pt x="1397" y="158"/>
                  <a:pt x="1397" y="157"/>
                </a:cubicBezTo>
                <a:cubicBezTo>
                  <a:pt x="1398" y="157"/>
                  <a:pt x="1399" y="156"/>
                  <a:pt x="1399" y="156"/>
                </a:cubicBezTo>
                <a:cubicBezTo>
                  <a:pt x="1398" y="154"/>
                  <a:pt x="1398" y="154"/>
                  <a:pt x="1398" y="154"/>
                </a:cubicBezTo>
                <a:cubicBezTo>
                  <a:pt x="1397" y="155"/>
                  <a:pt x="1396" y="156"/>
                  <a:pt x="1395" y="156"/>
                </a:cubicBezTo>
                <a:cubicBezTo>
                  <a:pt x="1394" y="156"/>
                  <a:pt x="1394" y="155"/>
                  <a:pt x="1394" y="154"/>
                </a:cubicBezTo>
                <a:cubicBezTo>
                  <a:pt x="1394" y="152"/>
                  <a:pt x="1394" y="149"/>
                  <a:pt x="1395" y="145"/>
                </a:cubicBezTo>
                <a:cubicBezTo>
                  <a:pt x="1395" y="142"/>
                  <a:pt x="1395" y="142"/>
                  <a:pt x="1395" y="142"/>
                </a:cubicBezTo>
                <a:cubicBezTo>
                  <a:pt x="1396" y="140"/>
                  <a:pt x="1396" y="140"/>
                  <a:pt x="1396" y="140"/>
                </a:cubicBezTo>
                <a:cubicBezTo>
                  <a:pt x="1397" y="135"/>
                  <a:pt x="1397" y="132"/>
                  <a:pt x="1397" y="130"/>
                </a:cubicBezTo>
                <a:cubicBezTo>
                  <a:pt x="1397" y="126"/>
                  <a:pt x="1397" y="123"/>
                  <a:pt x="1395" y="122"/>
                </a:cubicBezTo>
                <a:cubicBezTo>
                  <a:pt x="1394" y="120"/>
                  <a:pt x="1392" y="119"/>
                  <a:pt x="1389" y="119"/>
                </a:cubicBezTo>
                <a:cubicBezTo>
                  <a:pt x="1386" y="119"/>
                  <a:pt x="1384" y="120"/>
                  <a:pt x="1381" y="122"/>
                </a:cubicBezTo>
                <a:cubicBezTo>
                  <a:pt x="1379" y="124"/>
                  <a:pt x="1376" y="126"/>
                  <a:pt x="1374" y="129"/>
                </a:cubicBezTo>
                <a:close/>
                <a:moveTo>
                  <a:pt x="1433" y="162"/>
                </a:moveTo>
                <a:cubicBezTo>
                  <a:pt x="1440" y="119"/>
                  <a:pt x="1440" y="119"/>
                  <a:pt x="1440" y="119"/>
                </a:cubicBezTo>
                <a:cubicBezTo>
                  <a:pt x="1435" y="121"/>
                  <a:pt x="1435" y="121"/>
                  <a:pt x="1435" y="121"/>
                </a:cubicBezTo>
                <a:cubicBezTo>
                  <a:pt x="1434" y="121"/>
                  <a:pt x="1433" y="120"/>
                  <a:pt x="1432" y="120"/>
                </a:cubicBezTo>
                <a:cubicBezTo>
                  <a:pt x="1430" y="120"/>
                  <a:pt x="1429" y="119"/>
                  <a:pt x="1428" y="119"/>
                </a:cubicBezTo>
                <a:cubicBezTo>
                  <a:pt x="1423" y="119"/>
                  <a:pt x="1419" y="121"/>
                  <a:pt x="1416" y="123"/>
                </a:cubicBezTo>
                <a:cubicBezTo>
                  <a:pt x="1412" y="126"/>
                  <a:pt x="1410" y="129"/>
                  <a:pt x="1408" y="133"/>
                </a:cubicBezTo>
                <a:cubicBezTo>
                  <a:pt x="1406" y="137"/>
                  <a:pt x="1405" y="141"/>
                  <a:pt x="1405" y="145"/>
                </a:cubicBezTo>
                <a:cubicBezTo>
                  <a:pt x="1405" y="150"/>
                  <a:pt x="1406" y="153"/>
                  <a:pt x="1408" y="156"/>
                </a:cubicBezTo>
                <a:cubicBezTo>
                  <a:pt x="1410" y="159"/>
                  <a:pt x="1413" y="160"/>
                  <a:pt x="1417" y="160"/>
                </a:cubicBezTo>
                <a:cubicBezTo>
                  <a:pt x="1419" y="160"/>
                  <a:pt x="1421" y="159"/>
                  <a:pt x="1423" y="158"/>
                </a:cubicBezTo>
                <a:cubicBezTo>
                  <a:pt x="1425" y="157"/>
                  <a:pt x="1426" y="156"/>
                  <a:pt x="1428" y="155"/>
                </a:cubicBezTo>
                <a:cubicBezTo>
                  <a:pt x="1426" y="164"/>
                  <a:pt x="1426" y="164"/>
                  <a:pt x="1426" y="164"/>
                </a:cubicBezTo>
                <a:cubicBezTo>
                  <a:pt x="1426" y="167"/>
                  <a:pt x="1425" y="169"/>
                  <a:pt x="1424" y="170"/>
                </a:cubicBezTo>
                <a:cubicBezTo>
                  <a:pt x="1422" y="172"/>
                  <a:pt x="1420" y="172"/>
                  <a:pt x="1417" y="172"/>
                </a:cubicBezTo>
                <a:cubicBezTo>
                  <a:pt x="1415" y="172"/>
                  <a:pt x="1414" y="172"/>
                  <a:pt x="1412" y="171"/>
                </a:cubicBezTo>
                <a:cubicBezTo>
                  <a:pt x="1410" y="171"/>
                  <a:pt x="1409" y="170"/>
                  <a:pt x="1408" y="170"/>
                </a:cubicBezTo>
                <a:cubicBezTo>
                  <a:pt x="1406" y="175"/>
                  <a:pt x="1406" y="175"/>
                  <a:pt x="1406" y="175"/>
                </a:cubicBezTo>
                <a:cubicBezTo>
                  <a:pt x="1407" y="176"/>
                  <a:pt x="1408" y="176"/>
                  <a:pt x="1410" y="176"/>
                </a:cubicBezTo>
                <a:cubicBezTo>
                  <a:pt x="1411" y="177"/>
                  <a:pt x="1413" y="177"/>
                  <a:pt x="1414" y="177"/>
                </a:cubicBezTo>
                <a:cubicBezTo>
                  <a:pt x="1417" y="177"/>
                  <a:pt x="1420" y="176"/>
                  <a:pt x="1423" y="175"/>
                </a:cubicBezTo>
                <a:cubicBezTo>
                  <a:pt x="1425" y="174"/>
                  <a:pt x="1428" y="173"/>
                  <a:pt x="1430" y="170"/>
                </a:cubicBezTo>
                <a:cubicBezTo>
                  <a:pt x="1432" y="168"/>
                  <a:pt x="1433" y="165"/>
                  <a:pt x="1433" y="162"/>
                </a:cubicBezTo>
                <a:close/>
                <a:moveTo>
                  <a:pt x="1432" y="125"/>
                </a:moveTo>
                <a:cubicBezTo>
                  <a:pt x="1428" y="150"/>
                  <a:pt x="1428" y="150"/>
                  <a:pt x="1428" y="150"/>
                </a:cubicBezTo>
                <a:cubicBezTo>
                  <a:pt x="1427" y="151"/>
                  <a:pt x="1426" y="153"/>
                  <a:pt x="1424" y="154"/>
                </a:cubicBezTo>
                <a:cubicBezTo>
                  <a:pt x="1423" y="155"/>
                  <a:pt x="1421" y="155"/>
                  <a:pt x="1419" y="155"/>
                </a:cubicBezTo>
                <a:cubicBezTo>
                  <a:pt x="1417" y="155"/>
                  <a:pt x="1415" y="155"/>
                  <a:pt x="1414" y="153"/>
                </a:cubicBezTo>
                <a:cubicBezTo>
                  <a:pt x="1413" y="151"/>
                  <a:pt x="1412" y="148"/>
                  <a:pt x="1412" y="145"/>
                </a:cubicBezTo>
                <a:cubicBezTo>
                  <a:pt x="1412" y="142"/>
                  <a:pt x="1413" y="138"/>
                  <a:pt x="1414" y="135"/>
                </a:cubicBezTo>
                <a:cubicBezTo>
                  <a:pt x="1415" y="132"/>
                  <a:pt x="1417" y="129"/>
                  <a:pt x="1419" y="127"/>
                </a:cubicBezTo>
                <a:cubicBezTo>
                  <a:pt x="1421" y="124"/>
                  <a:pt x="1424" y="123"/>
                  <a:pt x="1427" y="123"/>
                </a:cubicBezTo>
                <a:cubicBezTo>
                  <a:pt x="1429" y="123"/>
                  <a:pt x="1431" y="124"/>
                  <a:pt x="1432" y="125"/>
                </a:cubicBezTo>
                <a:close/>
                <a:moveTo>
                  <a:pt x="1076" y="242"/>
                </a:moveTo>
                <a:cubicBezTo>
                  <a:pt x="1072" y="249"/>
                  <a:pt x="1072" y="249"/>
                  <a:pt x="1072" y="249"/>
                </a:cubicBezTo>
                <a:cubicBezTo>
                  <a:pt x="1072" y="242"/>
                  <a:pt x="1072" y="242"/>
                  <a:pt x="1072" y="242"/>
                </a:cubicBezTo>
                <a:cubicBezTo>
                  <a:pt x="1066" y="208"/>
                  <a:pt x="1066" y="208"/>
                  <a:pt x="1066" y="208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49" y="211"/>
                  <a:pt x="1049" y="211"/>
                  <a:pt x="1049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45" y="256"/>
                  <a:pt x="1045" y="256"/>
                  <a:pt x="1045" y="256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39" y="260"/>
                  <a:pt x="1039" y="260"/>
                  <a:pt x="1039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7" y="257"/>
                  <a:pt x="1057" y="257"/>
                  <a:pt x="1057" y="257"/>
                </a:cubicBezTo>
                <a:cubicBezTo>
                  <a:pt x="1050" y="256"/>
                  <a:pt x="1050" y="256"/>
                  <a:pt x="1050" y="256"/>
                </a:cubicBezTo>
                <a:cubicBezTo>
                  <a:pt x="1057" y="225"/>
                  <a:pt x="1057" y="225"/>
                  <a:pt x="1057" y="225"/>
                </a:cubicBezTo>
                <a:cubicBezTo>
                  <a:pt x="1060" y="211"/>
                  <a:pt x="1060" y="211"/>
                  <a:pt x="1060" y="211"/>
                </a:cubicBezTo>
                <a:cubicBezTo>
                  <a:pt x="1062" y="225"/>
                  <a:pt x="1062" y="225"/>
                  <a:pt x="1062" y="225"/>
                </a:cubicBezTo>
                <a:cubicBezTo>
                  <a:pt x="1068" y="261"/>
                  <a:pt x="1068" y="261"/>
                  <a:pt x="1068" y="261"/>
                </a:cubicBezTo>
                <a:cubicBezTo>
                  <a:pt x="1072" y="260"/>
                  <a:pt x="1072" y="260"/>
                  <a:pt x="1072" y="260"/>
                </a:cubicBezTo>
                <a:cubicBezTo>
                  <a:pt x="1088" y="224"/>
                  <a:pt x="1088" y="224"/>
                  <a:pt x="1088" y="224"/>
                </a:cubicBezTo>
                <a:cubicBezTo>
                  <a:pt x="1094" y="211"/>
                  <a:pt x="1094" y="211"/>
                  <a:pt x="1094" y="211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56"/>
                  <a:pt x="1091" y="256"/>
                  <a:pt x="1091" y="256"/>
                </a:cubicBezTo>
                <a:cubicBezTo>
                  <a:pt x="1085" y="257"/>
                  <a:pt x="1085" y="257"/>
                  <a:pt x="1085" y="257"/>
                </a:cubicBezTo>
                <a:cubicBezTo>
                  <a:pt x="1084" y="260"/>
                  <a:pt x="1084" y="260"/>
                  <a:pt x="108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57"/>
                  <a:pt x="1104" y="257"/>
                  <a:pt x="1104" y="257"/>
                </a:cubicBezTo>
                <a:cubicBezTo>
                  <a:pt x="1098" y="256"/>
                  <a:pt x="1098" y="256"/>
                  <a:pt x="1098" y="256"/>
                </a:cubicBezTo>
                <a:cubicBezTo>
                  <a:pt x="1099" y="212"/>
                  <a:pt x="1099" y="212"/>
                  <a:pt x="1099" y="212"/>
                </a:cubicBezTo>
                <a:cubicBezTo>
                  <a:pt x="1106" y="211"/>
                  <a:pt x="1106" y="211"/>
                  <a:pt x="1106" y="211"/>
                </a:cubicBezTo>
                <a:cubicBezTo>
                  <a:pt x="1106" y="208"/>
                  <a:pt x="1106" y="208"/>
                  <a:pt x="1106" y="208"/>
                </a:cubicBezTo>
                <a:cubicBezTo>
                  <a:pt x="1091" y="208"/>
                  <a:pt x="1091" y="208"/>
                  <a:pt x="1091" y="208"/>
                </a:cubicBezTo>
                <a:cubicBezTo>
                  <a:pt x="1090" y="211"/>
                  <a:pt x="1087" y="217"/>
                  <a:pt x="1083" y="225"/>
                </a:cubicBezTo>
                <a:cubicBezTo>
                  <a:pt x="1079" y="233"/>
                  <a:pt x="1077" y="239"/>
                  <a:pt x="1076" y="242"/>
                </a:cubicBezTo>
                <a:close/>
                <a:moveTo>
                  <a:pt x="1138" y="253"/>
                </a:moveTo>
                <a:cubicBezTo>
                  <a:pt x="1136" y="251"/>
                  <a:pt x="1136" y="251"/>
                  <a:pt x="1136" y="251"/>
                </a:cubicBezTo>
                <a:cubicBezTo>
                  <a:pt x="1134" y="253"/>
                  <a:pt x="1133" y="254"/>
                  <a:pt x="1131" y="255"/>
                </a:cubicBezTo>
                <a:cubicBezTo>
                  <a:pt x="1129" y="256"/>
                  <a:pt x="1126" y="256"/>
                  <a:pt x="1124" y="256"/>
                </a:cubicBezTo>
                <a:cubicBezTo>
                  <a:pt x="1121" y="256"/>
                  <a:pt x="1119" y="255"/>
                  <a:pt x="1118" y="253"/>
                </a:cubicBezTo>
                <a:cubicBezTo>
                  <a:pt x="1117" y="250"/>
                  <a:pt x="1116" y="247"/>
                  <a:pt x="1116" y="244"/>
                </a:cubicBezTo>
                <a:cubicBezTo>
                  <a:pt x="1119" y="244"/>
                  <a:pt x="1123" y="244"/>
                  <a:pt x="1126" y="242"/>
                </a:cubicBezTo>
                <a:cubicBezTo>
                  <a:pt x="1130" y="241"/>
                  <a:pt x="1133" y="240"/>
                  <a:pt x="1136" y="237"/>
                </a:cubicBezTo>
                <a:cubicBezTo>
                  <a:pt x="1138" y="235"/>
                  <a:pt x="1140" y="232"/>
                  <a:pt x="1140" y="229"/>
                </a:cubicBezTo>
                <a:cubicBezTo>
                  <a:pt x="1140" y="226"/>
                  <a:pt x="1139" y="224"/>
                  <a:pt x="1137" y="223"/>
                </a:cubicBezTo>
                <a:cubicBezTo>
                  <a:pt x="1135" y="221"/>
                  <a:pt x="1133" y="220"/>
                  <a:pt x="1130" y="220"/>
                </a:cubicBezTo>
                <a:cubicBezTo>
                  <a:pt x="1126" y="220"/>
                  <a:pt x="1122" y="221"/>
                  <a:pt x="1119" y="224"/>
                </a:cubicBezTo>
                <a:cubicBezTo>
                  <a:pt x="1116" y="226"/>
                  <a:pt x="1114" y="229"/>
                  <a:pt x="1112" y="233"/>
                </a:cubicBezTo>
                <a:cubicBezTo>
                  <a:pt x="1110" y="237"/>
                  <a:pt x="1109" y="241"/>
                  <a:pt x="1109" y="246"/>
                </a:cubicBezTo>
                <a:cubicBezTo>
                  <a:pt x="1109" y="248"/>
                  <a:pt x="1110" y="251"/>
                  <a:pt x="1111" y="253"/>
                </a:cubicBezTo>
                <a:cubicBezTo>
                  <a:pt x="1111" y="255"/>
                  <a:pt x="1113" y="257"/>
                  <a:pt x="1115" y="259"/>
                </a:cubicBezTo>
                <a:cubicBezTo>
                  <a:pt x="1117" y="260"/>
                  <a:pt x="1120" y="261"/>
                  <a:pt x="1123" y="261"/>
                </a:cubicBezTo>
                <a:cubicBezTo>
                  <a:pt x="1126" y="261"/>
                  <a:pt x="1129" y="260"/>
                  <a:pt x="1132" y="258"/>
                </a:cubicBezTo>
                <a:cubicBezTo>
                  <a:pt x="1135" y="257"/>
                  <a:pt x="1136" y="255"/>
                  <a:pt x="1138" y="253"/>
                </a:cubicBezTo>
                <a:close/>
                <a:moveTo>
                  <a:pt x="1128" y="224"/>
                </a:moveTo>
                <a:cubicBezTo>
                  <a:pt x="1130" y="224"/>
                  <a:pt x="1131" y="224"/>
                  <a:pt x="1132" y="225"/>
                </a:cubicBezTo>
                <a:cubicBezTo>
                  <a:pt x="1132" y="226"/>
                  <a:pt x="1133" y="228"/>
                  <a:pt x="1133" y="229"/>
                </a:cubicBezTo>
                <a:cubicBezTo>
                  <a:pt x="1133" y="232"/>
                  <a:pt x="1132" y="234"/>
                  <a:pt x="1130" y="235"/>
                </a:cubicBezTo>
                <a:cubicBezTo>
                  <a:pt x="1129" y="237"/>
                  <a:pt x="1126" y="238"/>
                  <a:pt x="1124" y="239"/>
                </a:cubicBezTo>
                <a:cubicBezTo>
                  <a:pt x="1121" y="240"/>
                  <a:pt x="1119" y="241"/>
                  <a:pt x="1116" y="241"/>
                </a:cubicBezTo>
                <a:cubicBezTo>
                  <a:pt x="1117" y="238"/>
                  <a:pt x="1117" y="236"/>
                  <a:pt x="1118" y="233"/>
                </a:cubicBezTo>
                <a:cubicBezTo>
                  <a:pt x="1119" y="230"/>
                  <a:pt x="1121" y="228"/>
                  <a:pt x="1122" y="226"/>
                </a:cubicBezTo>
                <a:cubicBezTo>
                  <a:pt x="1124" y="225"/>
                  <a:pt x="1126" y="224"/>
                  <a:pt x="1128" y="224"/>
                </a:cubicBezTo>
                <a:close/>
                <a:moveTo>
                  <a:pt x="1175" y="254"/>
                </a:moveTo>
                <a:cubicBezTo>
                  <a:pt x="1182" y="204"/>
                  <a:pt x="1182" y="204"/>
                  <a:pt x="1182" y="204"/>
                </a:cubicBezTo>
                <a:cubicBezTo>
                  <a:pt x="1181" y="204"/>
                  <a:pt x="1181" y="204"/>
                  <a:pt x="1181" y="204"/>
                </a:cubicBezTo>
                <a:cubicBezTo>
                  <a:pt x="1171" y="205"/>
                  <a:pt x="1171" y="205"/>
                  <a:pt x="1171" y="205"/>
                </a:cubicBezTo>
                <a:cubicBezTo>
                  <a:pt x="1170" y="207"/>
                  <a:pt x="1170" y="207"/>
                  <a:pt x="1170" y="207"/>
                </a:cubicBezTo>
                <a:cubicBezTo>
                  <a:pt x="1175" y="208"/>
                  <a:pt x="1175" y="208"/>
                  <a:pt x="1175" y="208"/>
                </a:cubicBezTo>
                <a:cubicBezTo>
                  <a:pt x="1173" y="221"/>
                  <a:pt x="1173" y="221"/>
                  <a:pt x="1173" y="221"/>
                </a:cubicBezTo>
                <a:cubicBezTo>
                  <a:pt x="1171" y="220"/>
                  <a:pt x="1169" y="220"/>
                  <a:pt x="1168" y="220"/>
                </a:cubicBezTo>
                <a:cubicBezTo>
                  <a:pt x="1163" y="220"/>
                  <a:pt x="1159" y="222"/>
                  <a:pt x="1156" y="224"/>
                </a:cubicBezTo>
                <a:cubicBezTo>
                  <a:pt x="1152" y="227"/>
                  <a:pt x="1150" y="230"/>
                  <a:pt x="1148" y="234"/>
                </a:cubicBezTo>
                <a:cubicBezTo>
                  <a:pt x="1146" y="238"/>
                  <a:pt x="1145" y="242"/>
                  <a:pt x="1145" y="246"/>
                </a:cubicBezTo>
                <a:cubicBezTo>
                  <a:pt x="1145" y="250"/>
                  <a:pt x="1146" y="254"/>
                  <a:pt x="1148" y="257"/>
                </a:cubicBezTo>
                <a:cubicBezTo>
                  <a:pt x="1150" y="259"/>
                  <a:pt x="1153" y="261"/>
                  <a:pt x="1157" y="261"/>
                </a:cubicBezTo>
                <a:cubicBezTo>
                  <a:pt x="1159" y="261"/>
                  <a:pt x="1162" y="260"/>
                  <a:pt x="1163" y="259"/>
                </a:cubicBezTo>
                <a:cubicBezTo>
                  <a:pt x="1165" y="258"/>
                  <a:pt x="1167" y="256"/>
                  <a:pt x="1168" y="255"/>
                </a:cubicBezTo>
                <a:cubicBezTo>
                  <a:pt x="1168" y="256"/>
                  <a:pt x="1168" y="256"/>
                  <a:pt x="1168" y="256"/>
                </a:cubicBezTo>
                <a:cubicBezTo>
                  <a:pt x="1168" y="259"/>
                  <a:pt x="1170" y="261"/>
                  <a:pt x="1173" y="261"/>
                </a:cubicBezTo>
                <a:cubicBezTo>
                  <a:pt x="1174" y="261"/>
                  <a:pt x="1176" y="260"/>
                  <a:pt x="1177" y="259"/>
                </a:cubicBezTo>
                <a:cubicBezTo>
                  <a:pt x="1178" y="258"/>
                  <a:pt x="1179" y="257"/>
                  <a:pt x="1180" y="256"/>
                </a:cubicBezTo>
                <a:cubicBezTo>
                  <a:pt x="1179" y="255"/>
                  <a:pt x="1179" y="255"/>
                  <a:pt x="1179" y="255"/>
                </a:cubicBezTo>
                <a:cubicBezTo>
                  <a:pt x="1178" y="256"/>
                  <a:pt x="1177" y="256"/>
                  <a:pt x="1176" y="256"/>
                </a:cubicBezTo>
                <a:cubicBezTo>
                  <a:pt x="1175" y="256"/>
                  <a:pt x="1175" y="256"/>
                  <a:pt x="1175" y="255"/>
                </a:cubicBezTo>
                <a:cubicBezTo>
                  <a:pt x="1175" y="254"/>
                  <a:pt x="1175" y="254"/>
                  <a:pt x="1175" y="254"/>
                </a:cubicBezTo>
                <a:close/>
                <a:moveTo>
                  <a:pt x="1172" y="225"/>
                </a:moveTo>
                <a:cubicBezTo>
                  <a:pt x="1169" y="250"/>
                  <a:pt x="1169" y="250"/>
                  <a:pt x="1169" y="250"/>
                </a:cubicBezTo>
                <a:cubicBezTo>
                  <a:pt x="1168" y="252"/>
                  <a:pt x="1166" y="253"/>
                  <a:pt x="1164" y="254"/>
                </a:cubicBezTo>
                <a:cubicBezTo>
                  <a:pt x="1163" y="256"/>
                  <a:pt x="1161" y="256"/>
                  <a:pt x="1159" y="256"/>
                </a:cubicBezTo>
                <a:cubicBezTo>
                  <a:pt x="1157" y="256"/>
                  <a:pt x="1155" y="255"/>
                  <a:pt x="1154" y="253"/>
                </a:cubicBezTo>
                <a:cubicBezTo>
                  <a:pt x="1153" y="252"/>
                  <a:pt x="1153" y="249"/>
                  <a:pt x="1153" y="246"/>
                </a:cubicBezTo>
                <a:cubicBezTo>
                  <a:pt x="1153" y="242"/>
                  <a:pt x="1153" y="239"/>
                  <a:pt x="1154" y="236"/>
                </a:cubicBezTo>
                <a:cubicBezTo>
                  <a:pt x="1155" y="232"/>
                  <a:pt x="1157" y="230"/>
                  <a:pt x="1159" y="227"/>
                </a:cubicBezTo>
                <a:cubicBezTo>
                  <a:pt x="1161" y="225"/>
                  <a:pt x="1164" y="224"/>
                  <a:pt x="1167" y="224"/>
                </a:cubicBezTo>
                <a:cubicBezTo>
                  <a:pt x="1169" y="224"/>
                  <a:pt x="1171" y="224"/>
                  <a:pt x="1172" y="225"/>
                </a:cubicBezTo>
                <a:close/>
                <a:moveTo>
                  <a:pt x="1198" y="254"/>
                </a:moveTo>
                <a:cubicBezTo>
                  <a:pt x="1202" y="221"/>
                  <a:pt x="1202" y="221"/>
                  <a:pt x="1202" y="221"/>
                </a:cubicBezTo>
                <a:cubicBezTo>
                  <a:pt x="1201" y="220"/>
                  <a:pt x="1201" y="220"/>
                  <a:pt x="1201" y="220"/>
                </a:cubicBezTo>
                <a:cubicBezTo>
                  <a:pt x="1191" y="222"/>
                  <a:pt x="1191" y="222"/>
                  <a:pt x="1191" y="222"/>
                </a:cubicBezTo>
                <a:cubicBezTo>
                  <a:pt x="1190" y="224"/>
                  <a:pt x="1190" y="224"/>
                  <a:pt x="1190" y="224"/>
                </a:cubicBezTo>
                <a:cubicBezTo>
                  <a:pt x="1195" y="226"/>
                  <a:pt x="1195" y="226"/>
                  <a:pt x="1195" y="226"/>
                </a:cubicBezTo>
                <a:cubicBezTo>
                  <a:pt x="1194" y="233"/>
                  <a:pt x="1193" y="239"/>
                  <a:pt x="1192" y="243"/>
                </a:cubicBezTo>
                <a:cubicBezTo>
                  <a:pt x="1191" y="251"/>
                  <a:pt x="1191" y="255"/>
                  <a:pt x="1191" y="256"/>
                </a:cubicBezTo>
                <a:cubicBezTo>
                  <a:pt x="1190" y="258"/>
                  <a:pt x="1191" y="259"/>
                  <a:pt x="1192" y="260"/>
                </a:cubicBezTo>
                <a:cubicBezTo>
                  <a:pt x="1192" y="260"/>
                  <a:pt x="1194" y="261"/>
                  <a:pt x="1195" y="261"/>
                </a:cubicBezTo>
                <a:cubicBezTo>
                  <a:pt x="1197" y="261"/>
                  <a:pt x="1199" y="260"/>
                  <a:pt x="1200" y="259"/>
                </a:cubicBezTo>
                <a:cubicBezTo>
                  <a:pt x="1202" y="258"/>
                  <a:pt x="1203" y="257"/>
                  <a:pt x="1203" y="256"/>
                </a:cubicBezTo>
                <a:cubicBezTo>
                  <a:pt x="1202" y="254"/>
                  <a:pt x="1202" y="254"/>
                  <a:pt x="1202" y="254"/>
                </a:cubicBezTo>
                <a:cubicBezTo>
                  <a:pt x="1202" y="255"/>
                  <a:pt x="1201" y="256"/>
                  <a:pt x="1200" y="256"/>
                </a:cubicBezTo>
                <a:cubicBezTo>
                  <a:pt x="1200" y="256"/>
                  <a:pt x="1199" y="256"/>
                  <a:pt x="1199" y="256"/>
                </a:cubicBezTo>
                <a:cubicBezTo>
                  <a:pt x="1198" y="256"/>
                  <a:pt x="1198" y="256"/>
                  <a:pt x="1198" y="256"/>
                </a:cubicBezTo>
                <a:cubicBezTo>
                  <a:pt x="1198" y="256"/>
                  <a:pt x="1198" y="255"/>
                  <a:pt x="1198" y="255"/>
                </a:cubicBezTo>
                <a:lnTo>
                  <a:pt x="1198" y="254"/>
                </a:lnTo>
                <a:close/>
                <a:moveTo>
                  <a:pt x="1200" y="213"/>
                </a:moveTo>
                <a:cubicBezTo>
                  <a:pt x="1201" y="213"/>
                  <a:pt x="1202" y="212"/>
                  <a:pt x="1203" y="211"/>
                </a:cubicBezTo>
                <a:cubicBezTo>
                  <a:pt x="1204" y="210"/>
                  <a:pt x="1205" y="209"/>
                  <a:pt x="1205" y="207"/>
                </a:cubicBezTo>
                <a:cubicBezTo>
                  <a:pt x="1205" y="206"/>
                  <a:pt x="1204" y="206"/>
                  <a:pt x="1204" y="205"/>
                </a:cubicBezTo>
                <a:cubicBezTo>
                  <a:pt x="1203" y="204"/>
                  <a:pt x="1202" y="204"/>
                  <a:pt x="1201" y="204"/>
                </a:cubicBezTo>
                <a:cubicBezTo>
                  <a:pt x="1200" y="204"/>
                  <a:pt x="1198" y="204"/>
                  <a:pt x="1198" y="205"/>
                </a:cubicBezTo>
                <a:cubicBezTo>
                  <a:pt x="1197" y="206"/>
                  <a:pt x="1196" y="207"/>
                  <a:pt x="1196" y="209"/>
                </a:cubicBezTo>
                <a:cubicBezTo>
                  <a:pt x="1196" y="210"/>
                  <a:pt x="1197" y="211"/>
                  <a:pt x="1197" y="212"/>
                </a:cubicBezTo>
                <a:cubicBezTo>
                  <a:pt x="1198" y="212"/>
                  <a:pt x="1199" y="213"/>
                  <a:pt x="1200" y="213"/>
                </a:cubicBezTo>
                <a:close/>
                <a:moveTo>
                  <a:pt x="1237" y="228"/>
                </a:moveTo>
                <a:cubicBezTo>
                  <a:pt x="1238" y="229"/>
                  <a:pt x="1238" y="229"/>
                  <a:pt x="1238" y="229"/>
                </a:cubicBezTo>
                <a:cubicBezTo>
                  <a:pt x="1240" y="222"/>
                  <a:pt x="1240" y="222"/>
                  <a:pt x="1240" y="222"/>
                </a:cubicBezTo>
                <a:cubicBezTo>
                  <a:pt x="1239" y="221"/>
                  <a:pt x="1238" y="221"/>
                  <a:pt x="1237" y="221"/>
                </a:cubicBezTo>
                <a:cubicBezTo>
                  <a:pt x="1235" y="220"/>
                  <a:pt x="1234" y="220"/>
                  <a:pt x="1232" y="220"/>
                </a:cubicBezTo>
                <a:cubicBezTo>
                  <a:pt x="1228" y="220"/>
                  <a:pt x="1224" y="221"/>
                  <a:pt x="1221" y="224"/>
                </a:cubicBezTo>
                <a:cubicBezTo>
                  <a:pt x="1218" y="227"/>
                  <a:pt x="1216" y="230"/>
                  <a:pt x="1214" y="234"/>
                </a:cubicBezTo>
                <a:cubicBezTo>
                  <a:pt x="1213" y="237"/>
                  <a:pt x="1212" y="241"/>
                  <a:pt x="1212" y="245"/>
                </a:cubicBezTo>
                <a:cubicBezTo>
                  <a:pt x="1212" y="250"/>
                  <a:pt x="1213" y="254"/>
                  <a:pt x="1215" y="257"/>
                </a:cubicBezTo>
                <a:cubicBezTo>
                  <a:pt x="1217" y="259"/>
                  <a:pt x="1220" y="261"/>
                  <a:pt x="1224" y="261"/>
                </a:cubicBezTo>
                <a:cubicBezTo>
                  <a:pt x="1227" y="261"/>
                  <a:pt x="1230" y="260"/>
                  <a:pt x="1232" y="259"/>
                </a:cubicBezTo>
                <a:cubicBezTo>
                  <a:pt x="1235" y="257"/>
                  <a:pt x="1236" y="256"/>
                  <a:pt x="1238" y="254"/>
                </a:cubicBezTo>
                <a:cubicBezTo>
                  <a:pt x="1236" y="252"/>
                  <a:pt x="1236" y="252"/>
                  <a:pt x="1236" y="252"/>
                </a:cubicBezTo>
                <a:cubicBezTo>
                  <a:pt x="1235" y="253"/>
                  <a:pt x="1233" y="254"/>
                  <a:pt x="1232" y="255"/>
                </a:cubicBezTo>
                <a:cubicBezTo>
                  <a:pt x="1230" y="256"/>
                  <a:pt x="1229" y="256"/>
                  <a:pt x="1227" y="256"/>
                </a:cubicBezTo>
                <a:cubicBezTo>
                  <a:pt x="1224" y="256"/>
                  <a:pt x="1222" y="255"/>
                  <a:pt x="1221" y="253"/>
                </a:cubicBezTo>
                <a:cubicBezTo>
                  <a:pt x="1220" y="251"/>
                  <a:pt x="1219" y="248"/>
                  <a:pt x="1219" y="244"/>
                </a:cubicBezTo>
                <a:cubicBezTo>
                  <a:pt x="1219" y="240"/>
                  <a:pt x="1219" y="237"/>
                  <a:pt x="1221" y="234"/>
                </a:cubicBezTo>
                <a:cubicBezTo>
                  <a:pt x="1222" y="231"/>
                  <a:pt x="1223" y="229"/>
                  <a:pt x="1225" y="227"/>
                </a:cubicBezTo>
                <a:cubicBezTo>
                  <a:pt x="1227" y="225"/>
                  <a:pt x="1229" y="225"/>
                  <a:pt x="1231" y="225"/>
                </a:cubicBezTo>
                <a:cubicBezTo>
                  <a:pt x="1232" y="225"/>
                  <a:pt x="1235" y="226"/>
                  <a:pt x="1237" y="228"/>
                </a:cubicBezTo>
                <a:close/>
                <a:moveTo>
                  <a:pt x="1255" y="254"/>
                </a:moveTo>
                <a:cubicBezTo>
                  <a:pt x="1260" y="221"/>
                  <a:pt x="1260" y="221"/>
                  <a:pt x="1260" y="221"/>
                </a:cubicBezTo>
                <a:cubicBezTo>
                  <a:pt x="1259" y="220"/>
                  <a:pt x="1259" y="220"/>
                  <a:pt x="1259" y="220"/>
                </a:cubicBezTo>
                <a:cubicBezTo>
                  <a:pt x="1249" y="222"/>
                  <a:pt x="1249" y="222"/>
                  <a:pt x="1249" y="222"/>
                </a:cubicBezTo>
                <a:cubicBezTo>
                  <a:pt x="1248" y="224"/>
                  <a:pt x="1248" y="224"/>
                  <a:pt x="1248" y="224"/>
                </a:cubicBezTo>
                <a:cubicBezTo>
                  <a:pt x="1253" y="226"/>
                  <a:pt x="1253" y="226"/>
                  <a:pt x="1253" y="226"/>
                </a:cubicBezTo>
                <a:cubicBezTo>
                  <a:pt x="1252" y="233"/>
                  <a:pt x="1251" y="239"/>
                  <a:pt x="1250" y="243"/>
                </a:cubicBezTo>
                <a:cubicBezTo>
                  <a:pt x="1249" y="251"/>
                  <a:pt x="1248" y="255"/>
                  <a:pt x="1248" y="256"/>
                </a:cubicBezTo>
                <a:cubicBezTo>
                  <a:pt x="1248" y="258"/>
                  <a:pt x="1249" y="259"/>
                  <a:pt x="1249" y="260"/>
                </a:cubicBezTo>
                <a:cubicBezTo>
                  <a:pt x="1250" y="260"/>
                  <a:pt x="1251" y="261"/>
                  <a:pt x="1253" y="261"/>
                </a:cubicBezTo>
                <a:cubicBezTo>
                  <a:pt x="1255" y="261"/>
                  <a:pt x="1256" y="260"/>
                  <a:pt x="1258" y="259"/>
                </a:cubicBezTo>
                <a:cubicBezTo>
                  <a:pt x="1259" y="258"/>
                  <a:pt x="1260" y="257"/>
                  <a:pt x="1261" y="256"/>
                </a:cubicBezTo>
                <a:cubicBezTo>
                  <a:pt x="1260" y="254"/>
                  <a:pt x="1260" y="254"/>
                  <a:pt x="1260" y="254"/>
                </a:cubicBezTo>
                <a:cubicBezTo>
                  <a:pt x="1259" y="255"/>
                  <a:pt x="1259" y="256"/>
                  <a:pt x="1258" y="256"/>
                </a:cubicBezTo>
                <a:cubicBezTo>
                  <a:pt x="1258" y="256"/>
                  <a:pt x="1257" y="256"/>
                  <a:pt x="1256" y="256"/>
                </a:cubicBezTo>
                <a:cubicBezTo>
                  <a:pt x="1256" y="256"/>
                  <a:pt x="1256" y="256"/>
                  <a:pt x="1256" y="256"/>
                </a:cubicBezTo>
                <a:cubicBezTo>
                  <a:pt x="1255" y="256"/>
                  <a:pt x="1255" y="255"/>
                  <a:pt x="1255" y="255"/>
                </a:cubicBezTo>
                <a:lnTo>
                  <a:pt x="1255" y="254"/>
                </a:lnTo>
                <a:close/>
                <a:moveTo>
                  <a:pt x="1258" y="213"/>
                </a:moveTo>
                <a:cubicBezTo>
                  <a:pt x="1259" y="213"/>
                  <a:pt x="1260" y="212"/>
                  <a:pt x="1261" y="211"/>
                </a:cubicBezTo>
                <a:cubicBezTo>
                  <a:pt x="1262" y="210"/>
                  <a:pt x="1262" y="209"/>
                  <a:pt x="1262" y="207"/>
                </a:cubicBezTo>
                <a:cubicBezTo>
                  <a:pt x="1262" y="206"/>
                  <a:pt x="1262" y="206"/>
                  <a:pt x="1261" y="205"/>
                </a:cubicBezTo>
                <a:cubicBezTo>
                  <a:pt x="1261" y="204"/>
                  <a:pt x="1260" y="204"/>
                  <a:pt x="1259" y="204"/>
                </a:cubicBezTo>
                <a:cubicBezTo>
                  <a:pt x="1257" y="204"/>
                  <a:pt x="1256" y="204"/>
                  <a:pt x="1255" y="205"/>
                </a:cubicBezTo>
                <a:cubicBezTo>
                  <a:pt x="1254" y="206"/>
                  <a:pt x="1254" y="207"/>
                  <a:pt x="1254" y="209"/>
                </a:cubicBezTo>
                <a:cubicBezTo>
                  <a:pt x="1254" y="210"/>
                  <a:pt x="1254" y="211"/>
                  <a:pt x="1255" y="212"/>
                </a:cubicBezTo>
                <a:cubicBezTo>
                  <a:pt x="1256" y="212"/>
                  <a:pt x="1257" y="213"/>
                  <a:pt x="1258" y="213"/>
                </a:cubicBezTo>
                <a:close/>
                <a:moveTo>
                  <a:pt x="1282" y="229"/>
                </a:moveTo>
                <a:cubicBezTo>
                  <a:pt x="1283" y="221"/>
                  <a:pt x="1283" y="221"/>
                  <a:pt x="1283" y="221"/>
                </a:cubicBezTo>
                <a:cubicBezTo>
                  <a:pt x="1281" y="220"/>
                  <a:pt x="1281" y="220"/>
                  <a:pt x="1281" y="220"/>
                </a:cubicBezTo>
                <a:cubicBezTo>
                  <a:pt x="1273" y="222"/>
                  <a:pt x="1273" y="222"/>
                  <a:pt x="1273" y="222"/>
                </a:cubicBezTo>
                <a:cubicBezTo>
                  <a:pt x="1272" y="224"/>
                  <a:pt x="1272" y="224"/>
                  <a:pt x="1272" y="224"/>
                </a:cubicBezTo>
                <a:cubicBezTo>
                  <a:pt x="1275" y="226"/>
                  <a:pt x="1275" y="226"/>
                  <a:pt x="1275" y="226"/>
                </a:cubicBezTo>
                <a:cubicBezTo>
                  <a:pt x="1271" y="260"/>
                  <a:pt x="1271" y="260"/>
                  <a:pt x="1271" y="260"/>
                </a:cubicBezTo>
                <a:cubicBezTo>
                  <a:pt x="1278" y="260"/>
                  <a:pt x="1278" y="260"/>
                  <a:pt x="1278" y="260"/>
                </a:cubicBezTo>
                <a:cubicBezTo>
                  <a:pt x="1281" y="235"/>
                  <a:pt x="1281" y="235"/>
                  <a:pt x="1281" y="235"/>
                </a:cubicBezTo>
                <a:cubicBezTo>
                  <a:pt x="1283" y="232"/>
                  <a:pt x="1285" y="230"/>
                  <a:pt x="1287" y="228"/>
                </a:cubicBezTo>
                <a:cubicBezTo>
                  <a:pt x="1289" y="226"/>
                  <a:pt x="1291" y="225"/>
                  <a:pt x="1293" y="225"/>
                </a:cubicBezTo>
                <a:cubicBezTo>
                  <a:pt x="1295" y="225"/>
                  <a:pt x="1296" y="226"/>
                  <a:pt x="1297" y="226"/>
                </a:cubicBezTo>
                <a:cubicBezTo>
                  <a:pt x="1297" y="227"/>
                  <a:pt x="1298" y="229"/>
                  <a:pt x="1298" y="231"/>
                </a:cubicBezTo>
                <a:cubicBezTo>
                  <a:pt x="1298" y="233"/>
                  <a:pt x="1297" y="234"/>
                  <a:pt x="1297" y="236"/>
                </a:cubicBezTo>
                <a:cubicBezTo>
                  <a:pt x="1297" y="238"/>
                  <a:pt x="1297" y="240"/>
                  <a:pt x="1296" y="243"/>
                </a:cubicBezTo>
                <a:cubicBezTo>
                  <a:pt x="1296" y="245"/>
                  <a:pt x="1296" y="245"/>
                  <a:pt x="1296" y="245"/>
                </a:cubicBezTo>
                <a:cubicBezTo>
                  <a:pt x="1295" y="248"/>
                  <a:pt x="1295" y="248"/>
                  <a:pt x="1295" y="248"/>
                </a:cubicBezTo>
                <a:cubicBezTo>
                  <a:pt x="1294" y="252"/>
                  <a:pt x="1294" y="255"/>
                  <a:pt x="1294" y="256"/>
                </a:cubicBezTo>
                <a:cubicBezTo>
                  <a:pt x="1294" y="259"/>
                  <a:pt x="1295" y="261"/>
                  <a:pt x="1298" y="261"/>
                </a:cubicBezTo>
                <a:cubicBezTo>
                  <a:pt x="1300" y="261"/>
                  <a:pt x="1301" y="260"/>
                  <a:pt x="1302" y="260"/>
                </a:cubicBezTo>
                <a:cubicBezTo>
                  <a:pt x="1303" y="259"/>
                  <a:pt x="1304" y="259"/>
                  <a:pt x="1305" y="258"/>
                </a:cubicBezTo>
                <a:cubicBezTo>
                  <a:pt x="1305" y="258"/>
                  <a:pt x="1306" y="257"/>
                  <a:pt x="1306" y="257"/>
                </a:cubicBezTo>
                <a:cubicBezTo>
                  <a:pt x="1305" y="255"/>
                  <a:pt x="1305" y="255"/>
                  <a:pt x="1305" y="255"/>
                </a:cubicBezTo>
                <a:cubicBezTo>
                  <a:pt x="1304" y="256"/>
                  <a:pt x="1303" y="256"/>
                  <a:pt x="1302" y="256"/>
                </a:cubicBezTo>
                <a:cubicBezTo>
                  <a:pt x="1301" y="256"/>
                  <a:pt x="1301" y="256"/>
                  <a:pt x="1301" y="255"/>
                </a:cubicBezTo>
                <a:cubicBezTo>
                  <a:pt x="1301" y="253"/>
                  <a:pt x="1301" y="250"/>
                  <a:pt x="1302" y="246"/>
                </a:cubicBezTo>
                <a:cubicBezTo>
                  <a:pt x="1303" y="243"/>
                  <a:pt x="1303" y="243"/>
                  <a:pt x="1303" y="243"/>
                </a:cubicBezTo>
                <a:cubicBezTo>
                  <a:pt x="1303" y="241"/>
                  <a:pt x="1303" y="241"/>
                  <a:pt x="1303" y="241"/>
                </a:cubicBezTo>
                <a:cubicBezTo>
                  <a:pt x="1304" y="236"/>
                  <a:pt x="1305" y="232"/>
                  <a:pt x="1305" y="230"/>
                </a:cubicBezTo>
                <a:cubicBezTo>
                  <a:pt x="1305" y="227"/>
                  <a:pt x="1304" y="224"/>
                  <a:pt x="1302" y="223"/>
                </a:cubicBezTo>
                <a:cubicBezTo>
                  <a:pt x="1301" y="221"/>
                  <a:pt x="1299" y="220"/>
                  <a:pt x="1296" y="220"/>
                </a:cubicBezTo>
                <a:cubicBezTo>
                  <a:pt x="1294" y="220"/>
                  <a:pt x="1291" y="221"/>
                  <a:pt x="1289" y="223"/>
                </a:cubicBezTo>
                <a:cubicBezTo>
                  <a:pt x="1286" y="224"/>
                  <a:pt x="1284" y="227"/>
                  <a:pt x="1282" y="229"/>
                </a:cubicBezTo>
                <a:close/>
                <a:moveTo>
                  <a:pt x="1342" y="253"/>
                </a:moveTo>
                <a:cubicBezTo>
                  <a:pt x="1340" y="251"/>
                  <a:pt x="1340" y="251"/>
                  <a:pt x="1340" y="251"/>
                </a:cubicBezTo>
                <a:cubicBezTo>
                  <a:pt x="1339" y="253"/>
                  <a:pt x="1337" y="254"/>
                  <a:pt x="1335" y="255"/>
                </a:cubicBezTo>
                <a:cubicBezTo>
                  <a:pt x="1333" y="256"/>
                  <a:pt x="1331" y="256"/>
                  <a:pt x="1329" y="256"/>
                </a:cubicBezTo>
                <a:cubicBezTo>
                  <a:pt x="1326" y="256"/>
                  <a:pt x="1323" y="255"/>
                  <a:pt x="1322" y="253"/>
                </a:cubicBezTo>
                <a:cubicBezTo>
                  <a:pt x="1321" y="250"/>
                  <a:pt x="1320" y="247"/>
                  <a:pt x="1320" y="244"/>
                </a:cubicBezTo>
                <a:cubicBezTo>
                  <a:pt x="1323" y="244"/>
                  <a:pt x="1327" y="244"/>
                  <a:pt x="1330" y="242"/>
                </a:cubicBezTo>
                <a:cubicBezTo>
                  <a:pt x="1334" y="241"/>
                  <a:pt x="1337" y="240"/>
                  <a:pt x="1340" y="237"/>
                </a:cubicBezTo>
                <a:cubicBezTo>
                  <a:pt x="1342" y="235"/>
                  <a:pt x="1344" y="232"/>
                  <a:pt x="1344" y="229"/>
                </a:cubicBezTo>
                <a:cubicBezTo>
                  <a:pt x="1344" y="226"/>
                  <a:pt x="1343" y="224"/>
                  <a:pt x="1341" y="223"/>
                </a:cubicBezTo>
                <a:cubicBezTo>
                  <a:pt x="1340" y="221"/>
                  <a:pt x="1337" y="220"/>
                  <a:pt x="1334" y="220"/>
                </a:cubicBezTo>
                <a:cubicBezTo>
                  <a:pt x="1330" y="220"/>
                  <a:pt x="1326" y="221"/>
                  <a:pt x="1323" y="224"/>
                </a:cubicBezTo>
                <a:cubicBezTo>
                  <a:pt x="1320" y="226"/>
                  <a:pt x="1318" y="229"/>
                  <a:pt x="1316" y="233"/>
                </a:cubicBezTo>
                <a:cubicBezTo>
                  <a:pt x="1314" y="237"/>
                  <a:pt x="1313" y="241"/>
                  <a:pt x="1313" y="246"/>
                </a:cubicBezTo>
                <a:cubicBezTo>
                  <a:pt x="1313" y="248"/>
                  <a:pt x="1314" y="251"/>
                  <a:pt x="1315" y="253"/>
                </a:cubicBezTo>
                <a:cubicBezTo>
                  <a:pt x="1316" y="255"/>
                  <a:pt x="1317" y="257"/>
                  <a:pt x="1319" y="259"/>
                </a:cubicBezTo>
                <a:cubicBezTo>
                  <a:pt x="1321" y="260"/>
                  <a:pt x="1324" y="261"/>
                  <a:pt x="1327" y="261"/>
                </a:cubicBezTo>
                <a:cubicBezTo>
                  <a:pt x="1330" y="261"/>
                  <a:pt x="1333" y="260"/>
                  <a:pt x="1336" y="258"/>
                </a:cubicBezTo>
                <a:cubicBezTo>
                  <a:pt x="1339" y="257"/>
                  <a:pt x="1341" y="255"/>
                  <a:pt x="1342" y="253"/>
                </a:cubicBezTo>
                <a:close/>
                <a:moveTo>
                  <a:pt x="1332" y="224"/>
                </a:moveTo>
                <a:cubicBezTo>
                  <a:pt x="1334" y="224"/>
                  <a:pt x="1335" y="224"/>
                  <a:pt x="1336" y="225"/>
                </a:cubicBezTo>
                <a:cubicBezTo>
                  <a:pt x="1337" y="226"/>
                  <a:pt x="1337" y="228"/>
                  <a:pt x="1337" y="229"/>
                </a:cubicBezTo>
                <a:cubicBezTo>
                  <a:pt x="1337" y="232"/>
                  <a:pt x="1336" y="234"/>
                  <a:pt x="1334" y="235"/>
                </a:cubicBezTo>
                <a:cubicBezTo>
                  <a:pt x="1333" y="237"/>
                  <a:pt x="1331" y="238"/>
                  <a:pt x="1328" y="239"/>
                </a:cubicBezTo>
                <a:cubicBezTo>
                  <a:pt x="1325" y="240"/>
                  <a:pt x="1323" y="241"/>
                  <a:pt x="1321" y="241"/>
                </a:cubicBezTo>
                <a:cubicBezTo>
                  <a:pt x="1321" y="238"/>
                  <a:pt x="1321" y="236"/>
                  <a:pt x="1322" y="233"/>
                </a:cubicBezTo>
                <a:cubicBezTo>
                  <a:pt x="1323" y="230"/>
                  <a:pt x="1325" y="228"/>
                  <a:pt x="1326" y="226"/>
                </a:cubicBezTo>
                <a:cubicBezTo>
                  <a:pt x="1328" y="225"/>
                  <a:pt x="1330" y="224"/>
                  <a:pt x="1332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CA018DF-7EFB-4D08-89D5-E61FB47F4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940" y="4886689"/>
            <a:ext cx="2416810" cy="117148"/>
          </a:xfrm>
        </p:spPr>
        <p:txBody>
          <a:bodyPr wrap="square">
            <a:spAutoFit/>
          </a:bodyPr>
          <a:lstStyle>
            <a:lvl1pPr marL="0" indent="0">
              <a:buNone/>
              <a:defRPr sz="750" cap="all" spc="1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83058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Deep Blue">
    <p:bg>
      <p:bgPr>
        <a:solidFill>
          <a:srgbClr val="315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05556"/>
            <a:ext cx="3596054" cy="1772693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9619" y="1143027"/>
            <a:ext cx="1160585" cy="936923"/>
          </a:xfrm>
        </p:spPr>
        <p:txBody>
          <a:bodyPr>
            <a:noAutofit/>
          </a:bodyPr>
          <a:lstStyle>
            <a:lvl1pPr marL="0" indent="0" algn="r">
              <a:buNone/>
              <a:defRPr sz="6000">
                <a:solidFill>
                  <a:srgbClr val="B6BDBD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113BA2E-092B-4BF2-8FB1-0AAC0955C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3563" y="1404938"/>
            <a:ext cx="3087687" cy="3738562"/>
          </a:xfrm>
          <a:solidFill>
            <a:schemeClr val="bg2">
              <a:lumMod val="90000"/>
            </a:schemeClr>
          </a:solidFill>
        </p:spPr>
        <p:txBody>
          <a:bodyPr tIns="5486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8F21E1D-5F95-4EE3-B551-B64B1E8EA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477933"/>
            <a:ext cx="2416810" cy="124906"/>
          </a:xfrm>
        </p:spPr>
        <p:txBody>
          <a:bodyPr wrap="square">
            <a:spAutoFit/>
          </a:bodyPr>
          <a:lstStyle>
            <a:lvl1pPr marL="0" indent="0">
              <a:buNone/>
              <a:defRPr sz="800" cap="all" spc="1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776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B92FFCA-85D1-4CA5-A797-87F6F998E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497015"/>
          </a:xfrm>
          <a:solidFill>
            <a:schemeClr val="bg2">
              <a:lumMod val="90000"/>
            </a:schemeClr>
          </a:solidFill>
        </p:spPr>
        <p:txBody>
          <a:bodyPr lIns="274320" tIns="18288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1E953C3-1002-4E09-BA10-86FC589FF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675" y="427237"/>
            <a:ext cx="8247086" cy="4286250"/>
          </a:xfrm>
          <a:solidFill>
            <a:schemeClr val="bg2"/>
          </a:solidFill>
        </p:spPr>
        <p:txBody>
          <a:bodyPr lIns="1097280" tIns="1005840" rIns="1097280" bIns="457200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3305267"/>
            <a:ext cx="7918450" cy="633687"/>
          </a:xfrm>
        </p:spPr>
        <p:txBody>
          <a:bodyPr/>
          <a:lstStyle>
            <a:lvl1pPr marL="0" indent="0" algn="ctr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4A3CA8-0675-4C7A-87AF-4DB85AF9EED9}"/>
              </a:ext>
            </a:extLst>
          </p:cNvPr>
          <p:cNvCxnSpPr>
            <a:cxnSpLocks/>
          </p:cNvCxnSpPr>
          <p:nvPr userDrawn="1"/>
        </p:nvCxnSpPr>
        <p:spPr>
          <a:xfrm>
            <a:off x="4456674" y="2955534"/>
            <a:ext cx="3134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5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9" y="1817688"/>
            <a:ext cx="3607288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2995-1844-4B85-89FD-F70A7096E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9255" y="1817688"/>
            <a:ext cx="3607288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3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9" y="1817688"/>
            <a:ext cx="2359554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2995-1844-4B85-89FD-F70A7096EE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4357" y="1817688"/>
            <a:ext cx="2359554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843150-ADE4-4964-8B5C-777665BC9C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2925" y="1817688"/>
            <a:ext cx="2359554" cy="2791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5450"/>
            <a:ext cx="7201862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5450"/>
            <a:ext cx="3611880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CECDB5-813F-44A7-A308-C2E59BAB21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8564" y="1695450"/>
            <a:ext cx="3611880" cy="2913827"/>
          </a:xfrm>
        </p:spPr>
        <p:txBody>
          <a:bodyPr/>
          <a:lstStyle>
            <a:lvl1pPr marL="173038" indent="-173038">
              <a:lnSpc>
                <a:spcPct val="100000"/>
              </a:lnSpc>
              <a:spcBef>
                <a:spcPts val="600"/>
              </a:spcBef>
              <a:defRPr sz="1200"/>
            </a:lvl1pPr>
            <a:lvl2pPr marL="344488" indent="-171450">
              <a:lnSpc>
                <a:spcPct val="100000"/>
              </a:lnSpc>
              <a:spcBef>
                <a:spcPts val="300"/>
              </a:spcBef>
              <a:defRPr sz="1100"/>
            </a:lvl2pPr>
            <a:lvl3pPr marL="517525" indent="-173038">
              <a:lnSpc>
                <a:spcPct val="100000"/>
              </a:lnSpc>
              <a:spcBef>
                <a:spcPts val="300"/>
              </a:spcBef>
              <a:defRPr sz="1000"/>
            </a:lvl3pPr>
            <a:lvl4pPr marL="690563" indent="-173038">
              <a:lnSpc>
                <a:spcPct val="100000"/>
              </a:lnSpc>
              <a:spcBef>
                <a:spcPts val="300"/>
              </a:spcBef>
              <a:defRPr sz="900"/>
            </a:lvl4pPr>
            <a:lvl5pPr marL="854075" indent="-163513">
              <a:lnSpc>
                <a:spcPct val="100000"/>
              </a:lnSpc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0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05" y="327660"/>
            <a:ext cx="7201864" cy="644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49092"/>
            <a:ext cx="7201864" cy="2929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1490" y="4831087"/>
            <a:ext cx="300989" cy="146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50">
                <a:solidFill>
                  <a:srgbClr val="7F7F7F"/>
                </a:solidFill>
              </a:defRPr>
            </a:lvl1pPr>
          </a:lstStyle>
          <a:p>
            <a:fld id="{7D719527-7B7D-4A2D-ABD1-359B6741A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B0923C-66F3-41D3-81E0-20E2A2A9705A}"/>
              </a:ext>
            </a:extLst>
          </p:cNvPr>
          <p:cNvSpPr/>
          <p:nvPr userDrawn="1"/>
        </p:nvSpPr>
        <p:spPr>
          <a:xfrm>
            <a:off x="8695944" y="0"/>
            <a:ext cx="44805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4498276"/>
            <a:ext cx="1408179" cy="4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63" r:id="rId3"/>
    <p:sldLayoutId id="2147483677" r:id="rId4"/>
    <p:sldLayoutId id="2147483662" r:id="rId5"/>
    <p:sldLayoutId id="2147483679" r:id="rId6"/>
    <p:sldLayoutId id="2147483680" r:id="rId7"/>
    <p:sldLayoutId id="2147483683" r:id="rId8"/>
    <p:sldLayoutId id="2147483684" r:id="rId9"/>
    <p:sldLayoutId id="2147483685" r:id="rId10"/>
    <p:sldLayoutId id="2147483689" r:id="rId11"/>
    <p:sldLayoutId id="2147483700" r:id="rId12"/>
    <p:sldLayoutId id="2147483687" r:id="rId13"/>
    <p:sldLayoutId id="2147483666" r:id="rId14"/>
    <p:sldLayoutId id="2147483690" r:id="rId15"/>
    <p:sldLayoutId id="2147483691" r:id="rId16"/>
    <p:sldLayoutId id="2147483678" r:id="rId17"/>
    <p:sldLayoutId id="2147483667" r:id="rId18"/>
    <p:sldLayoutId id="214748370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950" indent="-23495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2250" algn="l" defTabSz="6858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23495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225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495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orient="horz" pos="1255" userDrawn="1">
          <p15:clr>
            <a:srgbClr val="F26B43"/>
          </p15:clr>
        </p15:guide>
        <p15:guide id="3" pos="5300" userDrawn="1">
          <p15:clr>
            <a:srgbClr val="F26B43"/>
          </p15:clr>
        </p15:guide>
        <p15:guide id="4" orient="horz" pos="2907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577" userDrawn="1">
          <p15:clr>
            <a:srgbClr val="F26B43"/>
          </p15:clr>
        </p15:guide>
        <p15:guide id="7" orient="horz" pos="205" userDrawn="1">
          <p15:clr>
            <a:srgbClr val="F26B43"/>
          </p15:clr>
        </p15:guide>
        <p15:guide id="9" orient="horz" pos="1145" userDrawn="1">
          <p15:clr>
            <a:srgbClr val="F26B43"/>
          </p15:clr>
        </p15:guide>
        <p15:guide id="10" orient="horz" pos="2951" userDrawn="1">
          <p15:clr>
            <a:srgbClr val="F26B43"/>
          </p15:clr>
        </p15:guide>
        <p15:guide id="11" pos="4848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ulffellowships@na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ulffellowships@nas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irio-WARLpXpqkfA-unsplash.jpg">
            <a:extLst>
              <a:ext uri="{FF2B5EF4-FFF2-40B4-BE49-F238E27FC236}">
                <a16:creationId xmlns:a16="http://schemas.microsoft.com/office/drawing/2014/main" id="{61D319A8-7575-4DEF-A5CE-F3B489302555}"/>
              </a:ext>
            </a:extLst>
          </p:cNvPr>
          <p:cNvPicPr preferRelativeResize="0"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8" t="-898" b="-147"/>
          <a:stretch/>
        </p:blipFill>
        <p:spPr>
          <a:xfrm rot="5400000">
            <a:off x="2715241" y="-6396417"/>
            <a:ext cx="6863798" cy="1541902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6CAA4-6DB1-4F73-AB21-A85A95613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172308"/>
            <a:ext cx="6947941" cy="3971191"/>
          </a:xfrm>
        </p:spPr>
        <p:txBody>
          <a:bodyPr/>
          <a:lstStyle/>
          <a:p>
            <a:r>
              <a:rPr lang="en-US" dirty="0"/>
              <a:t>EARLY CAREER RESEARCH FELLOWSHIP </a:t>
            </a:r>
            <a:r>
              <a:rPr lang="en-US"/>
              <a:t>– COMMUNITY </a:t>
            </a:r>
            <a:r>
              <a:rPr lang="en-US" dirty="0"/>
              <a:t>TRACK</a:t>
            </a:r>
          </a:p>
          <a:p>
            <a:endParaRPr lang="en-US" sz="800" dirty="0"/>
          </a:p>
          <a:p>
            <a:r>
              <a:rPr lang="en-US" dirty="0"/>
              <a:t>OFFICE HOURS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9279A3-1CC4-4DE5-9132-664CC5B8E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November 2022 update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6" y="413253"/>
            <a:ext cx="1730128" cy="5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4C40-595D-EDB3-83F7-1443F1588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622A6-999C-FBB7-A19D-9E9C3209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42A80-C3B2-8AD8-FA57-34655E5126C7}"/>
              </a:ext>
            </a:extLst>
          </p:cNvPr>
          <p:cNvSpPr txBox="1"/>
          <p:nvPr/>
        </p:nvSpPr>
        <p:spPr>
          <a:xfrm>
            <a:off x="397969" y="450551"/>
            <a:ext cx="66620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 of the Fellowship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B25A7C6-6FFA-A5F2-502C-4D82F8290574}"/>
              </a:ext>
            </a:extLst>
          </p:cNvPr>
          <p:cNvSpPr txBox="1">
            <a:spLocks/>
          </p:cNvSpPr>
          <p:nvPr/>
        </p:nvSpPr>
        <p:spPr>
          <a:xfrm>
            <a:off x="497815" y="1276627"/>
            <a:ext cx="7090346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Overview of the  Program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Fellows Receive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Resources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 &amp; A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1BC15D4D-7041-B8C5-7C17-63969D487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26" y="1330955"/>
            <a:ext cx="3636448" cy="2727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861F62-9D17-CE18-041D-F403D061FB14}"/>
              </a:ext>
            </a:extLst>
          </p:cNvPr>
          <p:cNvSpPr txBox="1"/>
          <p:nvPr/>
        </p:nvSpPr>
        <p:spPr>
          <a:xfrm>
            <a:off x="4884926" y="3604017"/>
            <a:ext cx="27945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from Dr. Phoebe Zito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Orleans | 2020 Fellow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9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1F49C-5433-F223-D74B-C656D4B6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B020-607F-B75F-7C22-FD2AFFB5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053D9-A5D2-79B8-BAD4-EBE0EB9A007E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EB5F2C6-F3FD-A6B1-CAD0-EF7FA0B386A1}"/>
              </a:ext>
            </a:extLst>
          </p:cNvPr>
          <p:cNvSpPr txBox="1">
            <a:spLocks/>
          </p:cNvSpPr>
          <p:nvPr/>
        </p:nvSpPr>
        <p:spPr>
          <a:xfrm>
            <a:off x="349582" y="721423"/>
            <a:ext cx="8008487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Submitting Questions</a:t>
            </a:r>
          </a:p>
          <a:p>
            <a:r>
              <a:rPr lang="en-US" sz="1200" dirty="0"/>
              <a:t>Please submit all questions via the </a:t>
            </a:r>
            <a:r>
              <a:rPr lang="en-US" sz="1200" b="1" dirty="0"/>
              <a:t>Zoom chat</a:t>
            </a:r>
            <a:r>
              <a:rPr lang="en-US" sz="1200" dirty="0"/>
              <a:t> at any time during the presentation.</a:t>
            </a:r>
          </a:p>
          <a:p>
            <a:r>
              <a:rPr lang="en-US" sz="1200" dirty="0"/>
              <a:t>We’ll address questions during the </a:t>
            </a:r>
            <a:r>
              <a:rPr lang="en-US" sz="1200" b="1" dirty="0"/>
              <a:t>moderated Q&amp;A</a:t>
            </a:r>
            <a:r>
              <a:rPr lang="en-US" sz="1200" dirty="0"/>
              <a:t> portion at the end.</a:t>
            </a:r>
          </a:p>
          <a:p>
            <a:r>
              <a:rPr lang="en-US" sz="1200" dirty="0"/>
              <a:t>We’ll prioritize </a:t>
            </a:r>
            <a:r>
              <a:rPr lang="en-US" sz="1200" b="1" dirty="0"/>
              <a:t>frequently asked questions</a:t>
            </a:r>
            <a:r>
              <a:rPr lang="en-US" sz="1200" dirty="0"/>
              <a:t> and group similar ones together.</a:t>
            </a:r>
          </a:p>
          <a:p>
            <a:r>
              <a:rPr lang="en-US" sz="1200" dirty="0"/>
              <a:t>To keep us on time, verbal questions will not be taken.</a:t>
            </a:r>
            <a:endParaRPr lang="en-US" sz="1800" dirty="0"/>
          </a:p>
          <a:p>
            <a:r>
              <a:rPr lang="en-US" sz="1200" dirty="0"/>
              <a:t>Questions related to individual circumstances, follow-up or tailored guidance should be directed to </a:t>
            </a:r>
            <a:r>
              <a:rPr lang="en-US" sz="1200" b="1" dirty="0">
                <a:hlinkClick r:id="rId3"/>
              </a:rPr>
              <a:t>gulffellowships@nas.edu</a:t>
            </a:r>
            <a:endParaRPr lang="en-US" sz="1800" b="1" dirty="0"/>
          </a:p>
          <a:p>
            <a:endParaRPr lang="en-US" sz="600" b="1" dirty="0"/>
          </a:p>
          <a:p>
            <a:pPr marL="0" indent="0">
              <a:buNone/>
            </a:pPr>
            <a:r>
              <a:rPr lang="en-US" sz="1600" b="1" dirty="0"/>
              <a:t>Time Considerations</a:t>
            </a:r>
          </a:p>
          <a:p>
            <a:r>
              <a:rPr lang="en-US" sz="1200" dirty="0"/>
              <a:t>We may not get to every question live.</a:t>
            </a:r>
          </a:p>
          <a:p>
            <a:r>
              <a:rPr lang="en-US" sz="1200" dirty="0"/>
              <a:t>Questions will be used to </a:t>
            </a:r>
            <a:r>
              <a:rPr lang="en-US" sz="1200" b="1" dirty="0"/>
              <a:t>update our website.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B8BEA-50AD-4793-9D3D-4CAB0B48EEDE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Career Research Fellowship (ECRF)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CCC11-3843-C8A2-63CC-A6D1EAE58254}"/>
              </a:ext>
            </a:extLst>
          </p:cNvPr>
          <p:cNvSpPr txBox="1">
            <a:spLocks/>
          </p:cNvSpPr>
          <p:nvPr/>
        </p:nvSpPr>
        <p:spPr>
          <a:xfrm>
            <a:off x="178800" y="906860"/>
            <a:ext cx="7090346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Supports emerging scientific leaders as they take risks on </a:t>
            </a:r>
            <a:r>
              <a:rPr lang="en-US" sz="1600" b="1" dirty="0">
                <a:solidFill>
                  <a:srgbClr val="414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ideas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build a </a:t>
            </a:r>
            <a:r>
              <a:rPr lang="en-US" sz="1600" b="1" dirty="0">
                <a:solidFill>
                  <a:srgbClr val="414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of colleagues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who share their interest in improving offshore energy system safety and the well-being of coastal communities and ecosystems in the Gulf region.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Two-year fellowship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Early-Career Research Fellowship is split into tracks that align with the Gulf Research Program’s priority areas. 2026 tracks are: </a:t>
            </a:r>
          </a:p>
          <a:p>
            <a:pPr marL="234950" lvl="1" indent="0">
              <a:spcBef>
                <a:spcPts val="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Community Track –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Energy Track – March 17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Environment Track – April 14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EFDB2-0CC4-6A88-A9FF-BA978942D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89" y="2059145"/>
            <a:ext cx="1732978" cy="115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6EFF2-2D64-3067-1CC4-0DBE7560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495" y="777433"/>
            <a:ext cx="1732978" cy="1197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5E40F0-B2C8-B1F1-D88F-1F02EA904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189" y="3299459"/>
            <a:ext cx="1730811" cy="130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68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B8BEA-50AD-4793-9D3D-4CAB0B48EEDE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ECRF Eligibility?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CCC11-3843-C8A2-63CC-A6D1EAE58254}"/>
              </a:ext>
            </a:extLst>
          </p:cNvPr>
          <p:cNvSpPr txBox="1">
            <a:spLocks/>
          </p:cNvSpPr>
          <p:nvPr/>
        </p:nvSpPr>
        <p:spPr>
          <a:xfrm>
            <a:off x="219774" y="805758"/>
            <a:ext cx="8354884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Hold a permanent, fully independent position as an investigator, faculty member, clinician scientist, or scientific team lead in industry, academia, or a research organization. A postdoc is not considered a fully independent position.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 an early-career scientist who has received their eligible degree within the past 10 years (on or after January 1 of each year).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Hold a doctoral degree (e.g., PhD, ScD,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EngD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MD, DrPH, EdD, DSW, etc.) in the social and behavioral sciences, health sciences and medicine, engineering and physical sciences, earth and life sciences, or interdisciplinary scientific fields relevant to the charge of the Gulf Research Program.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 affiliated with a non-federal U.S. institution that has a valid tax ID number.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Not be currently employed by the U.S. federal government.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9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B8BEA-50AD-4793-9D3D-4CAB0B48EEDE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ECRF Fellows receive: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CCC11-3843-C8A2-63CC-A6D1EAE58254}"/>
              </a:ext>
            </a:extLst>
          </p:cNvPr>
          <p:cNvSpPr txBox="1">
            <a:spLocks/>
          </p:cNvSpPr>
          <p:nvPr/>
        </p:nvSpPr>
        <p:spPr>
          <a:xfrm>
            <a:off x="148653" y="721423"/>
            <a:ext cx="8327835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$75,000 is available for the fellow to use for research-related expenses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including equipment purchases, professional travel, professional development courses, trainee support, salary, or any other costs directly related to the fellow’s research.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remaining $1,000 of the award serves as an </a:t>
            </a:r>
            <a:r>
              <a:rPr lang="en-US" sz="1600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honorarium for a mentor.</a:t>
            </a:r>
            <a:r>
              <a:rPr lang="en-US" sz="1400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0DD7D-F305-BDA7-8846-3B556E5278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075" y="2171991"/>
            <a:ext cx="7088909" cy="1761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92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B8BEA-50AD-4793-9D3D-4CAB0B48EEDE}"/>
              </a:ext>
            </a:extLst>
          </p:cNvPr>
          <p:cNvSpPr txBox="1"/>
          <p:nvPr/>
        </p:nvSpPr>
        <p:spPr>
          <a:xfrm>
            <a:off x="572104" y="33627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Cycle – Community Track:</a:t>
            </a:r>
            <a:endParaRPr lang="en-US" sz="24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CCC11-3843-C8A2-63CC-A6D1EAE58254}"/>
              </a:ext>
            </a:extLst>
          </p:cNvPr>
          <p:cNvSpPr txBox="1">
            <a:spLocks/>
          </p:cNvSpPr>
          <p:nvPr/>
        </p:nvSpPr>
        <p:spPr>
          <a:xfrm>
            <a:off x="572104" y="567105"/>
            <a:ext cx="7116805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Goal: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invites applied research that identifies how climate-related stressors (e.g., heat, flooding, pollution) affect human health, community resilience, and regional economies. Based on stakeholder/community demand and consultation, fellows should collect and analyze data, create tools, models, or communication approaches that connect climate science to local decision-making and public health interventions.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proposed projects must focus on communities within the U.S. Gulf region, defined as Alabama, Florida, Louisiana, Mississippi, and Texas, consistent with the scope of the Gulf Research Program.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Opened on Feb 4, 2026</a:t>
            </a:r>
          </a:p>
          <a:p>
            <a:pPr marL="0" indent="0">
              <a:buNone/>
            </a:pPr>
            <a:r>
              <a:rPr lang="en-US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Deadline: March 25, 2026 by 5 pm ET</a:t>
            </a:r>
            <a:endParaRPr lang="en-US" sz="1050" b="1" i="1" dirty="0">
              <a:solidFill>
                <a:srgbClr val="639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39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1, 2025: Fellowships begin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2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1F59A-12DE-B7BE-A66B-1EFFF1E8D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066C1-BCD8-C52B-BDF3-BC4F52A0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51E37-83AA-8124-0B31-A3DBD544FF83}"/>
              </a:ext>
            </a:extLst>
          </p:cNvPr>
          <p:cNvSpPr txBox="1"/>
          <p:nvPr/>
        </p:nvSpPr>
        <p:spPr>
          <a:xfrm>
            <a:off x="297543" y="154312"/>
            <a:ext cx="666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  <a:endParaRPr lang="en-US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63088-40D3-248F-F077-12629479AE3F}"/>
              </a:ext>
            </a:extLst>
          </p:cNvPr>
          <p:cNvSpPr txBox="1">
            <a:spLocks/>
          </p:cNvSpPr>
          <p:nvPr/>
        </p:nvSpPr>
        <p:spPr>
          <a:xfrm>
            <a:off x="297543" y="777694"/>
            <a:ext cx="8291894" cy="3372275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March 25, 2026, 5:00 pm ET:</a:t>
            </a:r>
            <a:r>
              <a:rPr lang="en-US" sz="2000" dirty="0"/>
              <a:t> Application deadline</a:t>
            </a:r>
          </a:p>
          <a:p>
            <a:r>
              <a:rPr lang="en-US" sz="2000" b="1" dirty="0"/>
              <a:t>April – June 2026: </a:t>
            </a:r>
            <a:r>
              <a:rPr lang="en-US" sz="2000" dirty="0"/>
              <a:t>Review of written applications and selection of fellows</a:t>
            </a:r>
          </a:p>
          <a:p>
            <a:r>
              <a:rPr lang="en-US" sz="2000" b="1" dirty="0"/>
              <a:t>June - July 2026: </a:t>
            </a:r>
            <a:r>
              <a:rPr lang="en-US" sz="2000" dirty="0"/>
              <a:t>All applicants notified of funding decisions</a:t>
            </a:r>
          </a:p>
          <a:p>
            <a:r>
              <a:rPr lang="en-US" sz="2000" b="1" dirty="0"/>
              <a:t>October 1, 2026:</a:t>
            </a:r>
            <a:r>
              <a:rPr lang="en-US" sz="2000" dirty="0"/>
              <a:t> Fellowships begin. Required Virtual Orientation</a:t>
            </a:r>
          </a:p>
          <a:p>
            <a:r>
              <a:rPr lang="en-US" sz="2000" b="1" dirty="0"/>
              <a:t>September 30, 2028:</a:t>
            </a:r>
            <a:r>
              <a:rPr lang="en-US" sz="2000" dirty="0"/>
              <a:t> End of Fellowship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2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7BAEF-D0EB-518B-DBE2-851B76012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246EB-4432-686B-A300-D0448911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9527-7B7D-4A2D-ABD1-359B6741A74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4FEBB-EF0B-FF40-25D5-665AB0DDB3D9}"/>
              </a:ext>
            </a:extLst>
          </p:cNvPr>
          <p:cNvSpPr txBox="1"/>
          <p:nvPr/>
        </p:nvSpPr>
        <p:spPr>
          <a:xfrm>
            <a:off x="494932" y="1301518"/>
            <a:ext cx="776705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MODERATED Q &amp; A SESSION</a:t>
            </a:r>
          </a:p>
          <a:p>
            <a:pPr algn="ctr"/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Questions related to individual circumstances, follow-up or tailored guidance, email -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gulffellowships@nas.edu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3D59559-17EA-36EB-B91E-1D4E92DE8998}"/>
              </a:ext>
            </a:extLst>
          </p:cNvPr>
          <p:cNvSpPr txBox="1">
            <a:spLocks/>
          </p:cNvSpPr>
          <p:nvPr/>
        </p:nvSpPr>
        <p:spPr>
          <a:xfrm>
            <a:off x="228791" y="626937"/>
            <a:ext cx="8537074" cy="3700654"/>
          </a:xfrm>
          <a:prstGeom prst="rect">
            <a:avLst/>
          </a:prstGeom>
        </p:spPr>
        <p:txBody>
          <a:bodyPr/>
          <a:lstStyle>
            <a:lvl1pPr marL="2349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tional Academies Office Colors">
      <a:dk1>
        <a:srgbClr val="3B3B3C"/>
      </a:dk1>
      <a:lt1>
        <a:sysClr val="window" lastClr="FFFFFF"/>
      </a:lt1>
      <a:dk2>
        <a:srgbClr val="211747"/>
      </a:dk2>
      <a:lt2>
        <a:srgbClr val="F3F1EB"/>
      </a:lt2>
      <a:accent1>
        <a:srgbClr val="211747"/>
      </a:accent1>
      <a:accent2>
        <a:srgbClr val="4148C2"/>
      </a:accent2>
      <a:accent3>
        <a:srgbClr val="E269A0"/>
      </a:accent3>
      <a:accent4>
        <a:srgbClr val="FEDA6C"/>
      </a:accent4>
      <a:accent5>
        <a:srgbClr val="7ADBF0"/>
      </a:accent5>
      <a:accent6>
        <a:srgbClr val="DCF9E5"/>
      </a:accent6>
      <a:hlink>
        <a:srgbClr val="0563C1"/>
      </a:hlink>
      <a:folHlink>
        <a:srgbClr val="954F72"/>
      </a:folHlink>
    </a:clrScheme>
    <a:fontScheme name="National Academies Offic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RN Presentation - GRP Fellowships" id="{8329D045-283B-4492-81E1-2EFE259AABF4}" vid="{CAAAE404-E8B2-4BF3-B15B-884EF63CB3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ERN Presentation - GRP Fellowships</Template>
  <TotalTime>301</TotalTime>
  <Words>763</Words>
  <Application>Microsoft Office PowerPoint</Application>
  <PresentationFormat>On-screen Show (16:9)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Saeed, Maeesha</dc:creator>
  <cp:lastModifiedBy>Saeed, Maeesha</cp:lastModifiedBy>
  <cp:revision>3</cp:revision>
  <dcterms:created xsi:type="dcterms:W3CDTF">2023-08-03T16:41:28Z</dcterms:created>
  <dcterms:modified xsi:type="dcterms:W3CDTF">2026-03-10T09:45:17Z</dcterms:modified>
</cp:coreProperties>
</file>