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 id="2147483819" r:id="rId5"/>
    <p:sldMasterId id="2147483832" r:id="rId6"/>
    <p:sldMasterId id="2147483835" r:id="rId7"/>
  </p:sldMasterIdLst>
  <p:notesMasterIdLst>
    <p:notesMasterId r:id="rId27"/>
  </p:notesMasterIdLst>
  <p:sldIdLst>
    <p:sldId id="2619" r:id="rId8"/>
    <p:sldId id="335" r:id="rId9"/>
    <p:sldId id="2604" r:id="rId10"/>
    <p:sldId id="2605" r:id="rId11"/>
    <p:sldId id="264" r:id="rId12"/>
    <p:sldId id="2606" r:id="rId13"/>
    <p:sldId id="2607" r:id="rId14"/>
    <p:sldId id="2608" r:id="rId15"/>
    <p:sldId id="2609" r:id="rId16"/>
    <p:sldId id="2611" r:id="rId17"/>
    <p:sldId id="2612" r:id="rId18"/>
    <p:sldId id="2610" r:id="rId19"/>
    <p:sldId id="2615" r:id="rId20"/>
    <p:sldId id="2614" r:id="rId21"/>
    <p:sldId id="2613" r:id="rId22"/>
    <p:sldId id="2616" r:id="rId23"/>
    <p:sldId id="2617" r:id="rId24"/>
    <p:sldId id="2618"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DF1EF6-EE98-4CA5-B329-D4CA3E3FFC83}">
          <p14:sldIdLst>
            <p14:sldId id="2619"/>
            <p14:sldId id="335"/>
            <p14:sldId id="2604"/>
            <p14:sldId id="2605"/>
            <p14:sldId id="264"/>
            <p14:sldId id="2606"/>
            <p14:sldId id="2607"/>
            <p14:sldId id="2608"/>
            <p14:sldId id="2609"/>
            <p14:sldId id="2611"/>
            <p14:sldId id="2612"/>
            <p14:sldId id="2610"/>
            <p14:sldId id="2615"/>
            <p14:sldId id="2614"/>
            <p14:sldId id="2613"/>
            <p14:sldId id="2616"/>
            <p14:sldId id="2617"/>
            <p14:sldId id="2618"/>
            <p14:sldId id="298"/>
          </p14:sldIdLst>
        </p14:section>
        <p14:section name="Untitled Section" id="{20EA0A10-5248-47B2-874A-8F8E878B81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EEE"/>
    <a:srgbClr val="85CB33"/>
    <a:srgbClr val="F2F2F2"/>
    <a:srgbClr val="114068"/>
    <a:srgbClr val="C3EEFB"/>
    <a:srgbClr val="DDE2E7"/>
    <a:srgbClr val="B0B8BE"/>
    <a:srgbClr val="323E48"/>
    <a:srgbClr val="6C747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4604" autoAdjust="0"/>
  </p:normalViewPr>
  <p:slideViewPr>
    <p:cSldViewPr snapToGrid="0">
      <p:cViewPr>
        <p:scale>
          <a:sx n="110" d="100"/>
          <a:sy n="110" d="100"/>
        </p:scale>
        <p:origin x="-294" y="13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 Patrick J." userId="5fe9cdad-82aa-4055-89d8-9035bbac8ffd" providerId="ADAL" clId="{4869ABC8-40F8-4ED9-B37E-7C570187A269}"/>
    <pc:docChg chg="modSld">
      <pc:chgData name="Son, Patrick J." userId="5fe9cdad-82aa-4055-89d8-9035bbac8ffd" providerId="ADAL" clId="{4869ABC8-40F8-4ED9-B37E-7C570187A269}" dt="2023-09-05T13:31:14.548" v="91"/>
      <pc:docMkLst>
        <pc:docMk/>
      </pc:docMkLst>
      <pc:sldChg chg="modSp mod">
        <pc:chgData name="Son, Patrick J." userId="5fe9cdad-82aa-4055-89d8-9035bbac8ffd" providerId="ADAL" clId="{4869ABC8-40F8-4ED9-B37E-7C570187A269}" dt="2023-09-05T13:28:50.923" v="1" actId="20577"/>
        <pc:sldMkLst>
          <pc:docMk/>
          <pc:sldMk cId="902214554" sldId="335"/>
        </pc:sldMkLst>
        <pc:spChg chg="mod">
          <ac:chgData name="Son, Patrick J." userId="5fe9cdad-82aa-4055-89d8-9035bbac8ffd" providerId="ADAL" clId="{4869ABC8-40F8-4ED9-B37E-7C570187A269}" dt="2023-09-05T13:28:50.923" v="1" actId="20577"/>
          <ac:spMkLst>
            <pc:docMk/>
            <pc:sldMk cId="902214554" sldId="335"/>
            <ac:spMk id="3" creationId="{C2157E8D-171E-4C5F-9203-BA698C0E3E40}"/>
          </ac:spMkLst>
        </pc:spChg>
      </pc:sldChg>
      <pc:sldChg chg="modSp mod">
        <pc:chgData name="Son, Patrick J." userId="5fe9cdad-82aa-4055-89d8-9035bbac8ffd" providerId="ADAL" clId="{4869ABC8-40F8-4ED9-B37E-7C570187A269}" dt="2023-09-05T13:29:57.203" v="7" actId="15"/>
        <pc:sldMkLst>
          <pc:docMk/>
          <pc:sldMk cId="4101735653" sldId="2611"/>
        </pc:sldMkLst>
        <pc:spChg chg="mod">
          <ac:chgData name="Son, Patrick J." userId="5fe9cdad-82aa-4055-89d8-9035bbac8ffd" providerId="ADAL" clId="{4869ABC8-40F8-4ED9-B37E-7C570187A269}" dt="2023-09-05T13:29:57.203" v="7" actId="15"/>
          <ac:spMkLst>
            <pc:docMk/>
            <pc:sldMk cId="4101735653" sldId="2611"/>
            <ac:spMk id="6" creationId="{94CE7168-3EE8-4B5A-A581-FCFFFD1CDFA5}"/>
          </ac:spMkLst>
        </pc:spChg>
      </pc:sldChg>
      <pc:sldChg chg="modSp mod">
        <pc:chgData name="Son, Patrick J." userId="5fe9cdad-82aa-4055-89d8-9035bbac8ffd" providerId="ADAL" clId="{4869ABC8-40F8-4ED9-B37E-7C570187A269}" dt="2023-09-05T13:30:54.553" v="55" actId="20577"/>
        <pc:sldMkLst>
          <pc:docMk/>
          <pc:sldMk cId="687721229" sldId="2613"/>
        </pc:sldMkLst>
        <pc:spChg chg="mod">
          <ac:chgData name="Son, Patrick J." userId="5fe9cdad-82aa-4055-89d8-9035bbac8ffd" providerId="ADAL" clId="{4869ABC8-40F8-4ED9-B37E-7C570187A269}" dt="2023-09-05T13:30:54.553" v="55" actId="20577"/>
          <ac:spMkLst>
            <pc:docMk/>
            <pc:sldMk cId="687721229" sldId="2613"/>
            <ac:spMk id="2" creationId="{C3244256-2E7A-A4EE-1C1A-7ECD3F2EDC57}"/>
          </ac:spMkLst>
        </pc:spChg>
      </pc:sldChg>
      <pc:sldChg chg="modSp mod">
        <pc:chgData name="Son, Patrick J." userId="5fe9cdad-82aa-4055-89d8-9035bbac8ffd" providerId="ADAL" clId="{4869ABC8-40F8-4ED9-B37E-7C570187A269}" dt="2023-09-05T13:31:07.764" v="89" actId="20577"/>
        <pc:sldMkLst>
          <pc:docMk/>
          <pc:sldMk cId="3666768180" sldId="2616"/>
        </pc:sldMkLst>
        <pc:spChg chg="mod">
          <ac:chgData name="Son, Patrick J." userId="5fe9cdad-82aa-4055-89d8-9035bbac8ffd" providerId="ADAL" clId="{4869ABC8-40F8-4ED9-B37E-7C570187A269}" dt="2023-09-05T13:31:07.764" v="89" actId="20577"/>
          <ac:spMkLst>
            <pc:docMk/>
            <pc:sldMk cId="3666768180" sldId="2616"/>
            <ac:spMk id="2" creationId="{C3244256-2E7A-A4EE-1C1A-7ECD3F2EDC57}"/>
          </ac:spMkLst>
        </pc:spChg>
      </pc:sldChg>
      <pc:sldChg chg="modSp mod">
        <pc:chgData name="Son, Patrick J." userId="5fe9cdad-82aa-4055-89d8-9035bbac8ffd" providerId="ADAL" clId="{4869ABC8-40F8-4ED9-B37E-7C570187A269}" dt="2023-09-05T13:31:14.548" v="91"/>
        <pc:sldMkLst>
          <pc:docMk/>
          <pc:sldMk cId="1650038834" sldId="2617"/>
        </pc:sldMkLst>
        <pc:spChg chg="mod">
          <ac:chgData name="Son, Patrick J." userId="5fe9cdad-82aa-4055-89d8-9035bbac8ffd" providerId="ADAL" clId="{4869ABC8-40F8-4ED9-B37E-7C570187A269}" dt="2023-09-05T13:31:14.548" v="91"/>
          <ac:spMkLst>
            <pc:docMk/>
            <pc:sldMk cId="1650038834" sldId="2617"/>
            <ac:spMk id="2" creationId="{C3244256-2E7A-A4EE-1C1A-7ECD3F2EDC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A9653-C789-4260-B883-40DFA50186AE}"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975B2-4481-4C8C-81CC-FB25243CBEF8}" type="slidenum">
              <a:rPr lang="en-US" smtClean="0"/>
              <a:t>‹#›</a:t>
            </a:fld>
            <a:endParaRPr lang="en-US"/>
          </a:p>
        </p:txBody>
      </p:sp>
    </p:spTree>
    <p:extLst>
      <p:ext uri="{BB962C8B-B14F-4D97-AF65-F5344CB8AC3E}">
        <p14:creationId xmlns:p14="http://schemas.microsoft.com/office/powerpoint/2010/main" val="79594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75B2-4481-4C8C-81CC-FB25243CBEF8}" type="slidenum">
              <a:rPr lang="en-US" smtClean="0"/>
              <a:t>19</a:t>
            </a:fld>
            <a:endParaRPr lang="en-US"/>
          </a:p>
        </p:txBody>
      </p:sp>
    </p:spTree>
    <p:extLst>
      <p:ext uri="{BB962C8B-B14F-4D97-AF65-F5344CB8AC3E}">
        <p14:creationId xmlns:p14="http://schemas.microsoft.com/office/powerpoint/2010/main" val="335864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Slide_R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1B994-EB8C-4304-842D-BB4713EC2754}"/>
              </a:ext>
            </a:extLst>
          </p:cNvPr>
          <p:cNvPicPr>
            <a:picLocks noChangeAspect="1"/>
          </p:cNvPicPr>
          <p:nvPr userDrawn="1"/>
        </p:nvPicPr>
        <p:blipFill>
          <a:blip r:embed="rId2"/>
          <a:srcRect/>
          <a:stretch/>
        </p:blipFill>
        <p:spPr>
          <a:xfrm>
            <a:off x="3384" y="1866900"/>
            <a:ext cx="12185231" cy="4991100"/>
          </a:xfrm>
          <a:prstGeom prst="rect">
            <a:avLst/>
          </a:prstGeom>
        </p:spPr>
      </p:pic>
      <p:sp>
        <p:nvSpPr>
          <p:cNvPr id="2" name="Title 1"/>
          <p:cNvSpPr>
            <a:spLocks noGrp="1"/>
          </p:cNvSpPr>
          <p:nvPr>
            <p:ph type="title"/>
          </p:nvPr>
        </p:nvSpPr>
        <p:spPr>
          <a:xfrm>
            <a:off x="914400" y="1866900"/>
            <a:ext cx="10696408" cy="1842667"/>
          </a:xfrm>
          <a:prstGeom prst="rect">
            <a:avLst/>
          </a:prstGeom>
        </p:spPr>
        <p:txBody>
          <a:bodyPr anchor="b">
            <a:noAutofit/>
          </a:bodyPr>
          <a:lstStyle>
            <a:lvl1pPr algn="l">
              <a:defRPr sz="3600" b="1" cap="all">
                <a:solidFill>
                  <a:srgbClr val="85CB33"/>
                </a:solidFill>
              </a:defRPr>
            </a:lvl1pPr>
          </a:lstStyle>
          <a:p>
            <a:r>
              <a:rPr lang="en-US" dirty="0"/>
              <a:t>Click to edit Master title style</a:t>
            </a:r>
          </a:p>
        </p:txBody>
      </p:sp>
      <p:sp>
        <p:nvSpPr>
          <p:cNvPr id="3" name="Text Placeholder 2"/>
          <p:cNvSpPr>
            <a:spLocks noGrp="1"/>
          </p:cNvSpPr>
          <p:nvPr>
            <p:ph type="body" idx="1" hasCustomPrompt="1"/>
          </p:nvPr>
        </p:nvSpPr>
        <p:spPr>
          <a:xfrm>
            <a:off x="914400" y="4020652"/>
            <a:ext cx="10696407" cy="1070094"/>
          </a:xfrm>
        </p:spPr>
        <p:txBody>
          <a:bodyPr anchor="t">
            <a:noAutofit/>
          </a:bodyPr>
          <a:lstStyle>
            <a:lvl1pPr marL="0" indent="0" algn="l">
              <a:buNone/>
              <a:defRPr sz="1600" b="0" cap="none">
                <a:solidFill>
                  <a:srgbClr val="11406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Rectangle 11">
            <a:extLst>
              <a:ext uri="{FF2B5EF4-FFF2-40B4-BE49-F238E27FC236}">
                <a16:creationId xmlns:a16="http://schemas.microsoft.com/office/drawing/2014/main" id="{4A62B576-64E3-4F30-BC26-F01DD6C7F090}"/>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12577F7-C47C-410A-835F-78D1DE582359}"/>
              </a:ext>
            </a:extLst>
          </p:cNvPr>
          <p:cNvSpPr>
            <a:spLocks noGrp="1"/>
          </p:cNvSpPr>
          <p:nvPr>
            <p:ph type="body" sz="quarter" idx="10" hasCustomPrompt="1"/>
          </p:nvPr>
        </p:nvSpPr>
        <p:spPr>
          <a:xfrm>
            <a:off x="914400" y="5477365"/>
            <a:ext cx="2628900" cy="519113"/>
          </a:xfrm>
        </p:spPr>
        <p:txBody>
          <a:bodyPr/>
          <a:lstStyle>
            <a:lvl1pPr marL="0" indent="0">
              <a:buFontTx/>
              <a:buNone/>
              <a:defRPr sz="1100">
                <a:solidFill>
                  <a:schemeClr val="accent2"/>
                </a:solidFill>
              </a:defRPr>
            </a:lvl1pPr>
          </a:lstStyle>
          <a:p>
            <a:pPr lvl="0"/>
            <a:r>
              <a:rPr lang="en-US" dirty="0"/>
              <a:t>Date Placeholder</a:t>
            </a:r>
          </a:p>
        </p:txBody>
      </p:sp>
      <p:cxnSp>
        <p:nvCxnSpPr>
          <p:cNvPr id="10" name="Straight Connector 9">
            <a:extLst>
              <a:ext uri="{FF2B5EF4-FFF2-40B4-BE49-F238E27FC236}">
                <a16:creationId xmlns:a16="http://schemas.microsoft.com/office/drawing/2014/main" id="{6EC195DC-A263-438F-824A-C408047E72F8}"/>
              </a:ext>
            </a:extLst>
          </p:cNvPr>
          <p:cNvCxnSpPr>
            <a:cxnSpLocks/>
          </p:cNvCxnSpPr>
          <p:nvPr userDrawn="1"/>
        </p:nvCxnSpPr>
        <p:spPr>
          <a:xfrm>
            <a:off x="1028700" y="3856236"/>
            <a:ext cx="10582107"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163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2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430365"/>
            <a:ext cx="5637623"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5" name="Picture Placeholder 7">
            <a:extLst>
              <a:ext uri="{FF2B5EF4-FFF2-40B4-BE49-F238E27FC236}">
                <a16:creationId xmlns:a16="http://schemas.microsoft.com/office/drawing/2014/main" id="{399FD3AF-7CB5-40DA-AF25-1E43E5118EF6}"/>
              </a:ext>
            </a:extLst>
          </p:cNvPr>
          <p:cNvSpPr>
            <a:spLocks noGrp="1"/>
          </p:cNvSpPr>
          <p:nvPr>
            <p:ph type="pic" sz="quarter" idx="12"/>
          </p:nvPr>
        </p:nvSpPr>
        <p:spPr>
          <a:xfrm>
            <a:off x="5982877" y="3189590"/>
            <a:ext cx="5637624"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8572086-F656-4A25-A0D9-261DD76AB393}"/>
              </a:ext>
            </a:extLst>
          </p:cNvPr>
          <p:cNvSpPr>
            <a:spLocks noGrp="1"/>
          </p:cNvSpPr>
          <p:nvPr>
            <p:ph type="body" sz="quarter" idx="13"/>
          </p:nvPr>
        </p:nvSpPr>
        <p:spPr>
          <a:xfrm>
            <a:off x="571500" y="1714500"/>
            <a:ext cx="4976813" cy="4152900"/>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331F72FB-8F2F-4DA8-ADC5-E13F06743360}"/>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96E9A11-052B-4892-8CB1-083860C3CD44}"/>
              </a:ext>
            </a:extLst>
          </p:cNvPr>
          <p:cNvSpPr>
            <a:spLocks noGrp="1"/>
          </p:cNvSpPr>
          <p:nvPr>
            <p:ph type="body" sz="quarter" idx="14" hasCustomPrompt="1"/>
          </p:nvPr>
        </p:nvSpPr>
        <p:spPr>
          <a:xfrm>
            <a:off x="5982876" y="2917173"/>
            <a:ext cx="5637624"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0" name="Text Placeholder 3">
            <a:extLst>
              <a:ext uri="{FF2B5EF4-FFF2-40B4-BE49-F238E27FC236}">
                <a16:creationId xmlns:a16="http://schemas.microsoft.com/office/drawing/2014/main" id="{C87275F5-33C8-4A6F-AFAF-BB7DA2E2B2BD}"/>
              </a:ext>
            </a:extLst>
          </p:cNvPr>
          <p:cNvSpPr>
            <a:spLocks noGrp="1"/>
          </p:cNvSpPr>
          <p:nvPr>
            <p:ph type="body" sz="quarter" idx="15" hasCustomPrompt="1"/>
          </p:nvPr>
        </p:nvSpPr>
        <p:spPr>
          <a:xfrm>
            <a:off x="5982876" y="5670422"/>
            <a:ext cx="5637624"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cxnSp>
        <p:nvCxnSpPr>
          <p:cNvPr id="9" name="Straight Connector 8">
            <a:extLst>
              <a:ext uri="{FF2B5EF4-FFF2-40B4-BE49-F238E27FC236}">
                <a16:creationId xmlns:a16="http://schemas.microsoft.com/office/drawing/2014/main" id="{28700FB4-B0EB-42EE-8364-09907030493A}"/>
              </a:ext>
            </a:extLst>
          </p:cNvPr>
          <p:cNvCxnSpPr>
            <a:cxnSpLocks/>
          </p:cNvCxnSpPr>
          <p:nvPr userDrawn="1"/>
        </p:nvCxnSpPr>
        <p:spPr>
          <a:xfrm>
            <a:off x="685799" y="1485900"/>
            <a:ext cx="486251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588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_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8" y="430365"/>
            <a:ext cx="2754198"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5" name="Picture Placeholder 7">
            <a:extLst>
              <a:ext uri="{FF2B5EF4-FFF2-40B4-BE49-F238E27FC236}">
                <a16:creationId xmlns:a16="http://schemas.microsoft.com/office/drawing/2014/main" id="{399FD3AF-7CB5-40DA-AF25-1E43E5118EF6}"/>
              </a:ext>
            </a:extLst>
          </p:cNvPr>
          <p:cNvSpPr>
            <a:spLocks noGrp="1"/>
          </p:cNvSpPr>
          <p:nvPr>
            <p:ph type="pic" sz="quarter" idx="12"/>
          </p:nvPr>
        </p:nvSpPr>
        <p:spPr>
          <a:xfrm>
            <a:off x="5982876" y="3189590"/>
            <a:ext cx="2754198"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0A112A1A-38DA-48D4-A926-D0A5B45C30C4}"/>
              </a:ext>
            </a:extLst>
          </p:cNvPr>
          <p:cNvSpPr>
            <a:spLocks noGrp="1"/>
          </p:cNvSpPr>
          <p:nvPr>
            <p:ph type="pic" sz="quarter" idx="13"/>
          </p:nvPr>
        </p:nvSpPr>
        <p:spPr>
          <a:xfrm>
            <a:off x="8866303" y="430365"/>
            <a:ext cx="2754198"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6E3780C8-FEF0-46A1-AC0A-24FD3AACFE87}"/>
              </a:ext>
            </a:extLst>
          </p:cNvPr>
          <p:cNvSpPr>
            <a:spLocks noGrp="1"/>
          </p:cNvSpPr>
          <p:nvPr>
            <p:ph type="pic" sz="quarter" idx="14"/>
          </p:nvPr>
        </p:nvSpPr>
        <p:spPr>
          <a:xfrm>
            <a:off x="8866301" y="3189590"/>
            <a:ext cx="2754198" cy="246888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6" name="Text Placeholder 2">
            <a:extLst>
              <a:ext uri="{FF2B5EF4-FFF2-40B4-BE49-F238E27FC236}">
                <a16:creationId xmlns:a16="http://schemas.microsoft.com/office/drawing/2014/main" id="{0177D638-831A-493D-8158-B8BC7C6F35D7}"/>
              </a:ext>
            </a:extLst>
          </p:cNvPr>
          <p:cNvSpPr>
            <a:spLocks noGrp="1"/>
          </p:cNvSpPr>
          <p:nvPr>
            <p:ph type="body" sz="quarter" idx="15"/>
          </p:nvPr>
        </p:nvSpPr>
        <p:spPr>
          <a:xfrm>
            <a:off x="571500" y="1714500"/>
            <a:ext cx="4976813" cy="4152900"/>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FF1C35B-EC14-4B62-AD9D-D0BECB58A2F8}"/>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698C16CD-6B2A-451B-81A8-276332786B3A}"/>
              </a:ext>
            </a:extLst>
          </p:cNvPr>
          <p:cNvSpPr>
            <a:spLocks noGrp="1"/>
          </p:cNvSpPr>
          <p:nvPr>
            <p:ph type="body" sz="quarter" idx="16" hasCustomPrompt="1"/>
          </p:nvPr>
        </p:nvSpPr>
        <p:spPr>
          <a:xfrm>
            <a:off x="8866299" y="2916523"/>
            <a:ext cx="2754200"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4" name="Text Placeholder 3">
            <a:extLst>
              <a:ext uri="{FF2B5EF4-FFF2-40B4-BE49-F238E27FC236}">
                <a16:creationId xmlns:a16="http://schemas.microsoft.com/office/drawing/2014/main" id="{07B16810-5A5F-47F2-9EAC-1440812E48D4}"/>
              </a:ext>
            </a:extLst>
          </p:cNvPr>
          <p:cNvSpPr>
            <a:spLocks noGrp="1"/>
          </p:cNvSpPr>
          <p:nvPr>
            <p:ph type="body" sz="quarter" idx="17" hasCustomPrompt="1"/>
          </p:nvPr>
        </p:nvSpPr>
        <p:spPr>
          <a:xfrm>
            <a:off x="8866300" y="5669772"/>
            <a:ext cx="2754199"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7" name="Text Placeholder 3">
            <a:extLst>
              <a:ext uri="{FF2B5EF4-FFF2-40B4-BE49-F238E27FC236}">
                <a16:creationId xmlns:a16="http://schemas.microsoft.com/office/drawing/2014/main" id="{077B5840-2E7A-4904-A06B-17E13F7D5099}"/>
              </a:ext>
            </a:extLst>
          </p:cNvPr>
          <p:cNvSpPr>
            <a:spLocks noGrp="1"/>
          </p:cNvSpPr>
          <p:nvPr>
            <p:ph type="body" sz="quarter" idx="18" hasCustomPrompt="1"/>
          </p:nvPr>
        </p:nvSpPr>
        <p:spPr>
          <a:xfrm>
            <a:off x="5982874" y="2916523"/>
            <a:ext cx="2754200"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8" name="Text Placeholder 3">
            <a:extLst>
              <a:ext uri="{FF2B5EF4-FFF2-40B4-BE49-F238E27FC236}">
                <a16:creationId xmlns:a16="http://schemas.microsoft.com/office/drawing/2014/main" id="{BD2E90C0-AFC0-4632-99AF-5FC1F21396B1}"/>
              </a:ext>
            </a:extLst>
          </p:cNvPr>
          <p:cNvSpPr>
            <a:spLocks noGrp="1"/>
          </p:cNvSpPr>
          <p:nvPr>
            <p:ph type="body" sz="quarter" idx="19" hasCustomPrompt="1"/>
          </p:nvPr>
        </p:nvSpPr>
        <p:spPr>
          <a:xfrm>
            <a:off x="5982875" y="5669772"/>
            <a:ext cx="2754199"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cxnSp>
        <p:nvCxnSpPr>
          <p:cNvPr id="19" name="Straight Connector 18">
            <a:extLst>
              <a:ext uri="{FF2B5EF4-FFF2-40B4-BE49-F238E27FC236}">
                <a16:creationId xmlns:a16="http://schemas.microsoft.com/office/drawing/2014/main" id="{1D75822F-57B8-4E03-9A55-653DF706A9F4}"/>
              </a:ext>
            </a:extLst>
          </p:cNvPr>
          <p:cNvCxnSpPr>
            <a:cxnSpLocks/>
          </p:cNvCxnSpPr>
          <p:nvPr userDrawn="1"/>
        </p:nvCxnSpPr>
        <p:spPr>
          <a:xfrm>
            <a:off x="685799" y="1485900"/>
            <a:ext cx="486251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575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_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8" y="430365"/>
            <a:ext cx="2754198" cy="1802092"/>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0A112A1A-38DA-48D4-A926-D0A5B45C30C4}"/>
              </a:ext>
            </a:extLst>
          </p:cNvPr>
          <p:cNvSpPr>
            <a:spLocks noGrp="1"/>
          </p:cNvSpPr>
          <p:nvPr>
            <p:ph type="pic" sz="quarter" idx="13"/>
          </p:nvPr>
        </p:nvSpPr>
        <p:spPr>
          <a:xfrm>
            <a:off x="8866301" y="430365"/>
            <a:ext cx="2754198" cy="1802092"/>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E982BA4-C6DD-4C70-97CA-6EE309ACCCA0}"/>
              </a:ext>
            </a:extLst>
          </p:cNvPr>
          <p:cNvSpPr>
            <a:spLocks noGrp="1"/>
          </p:cNvSpPr>
          <p:nvPr>
            <p:ph type="pic" sz="quarter" idx="14"/>
          </p:nvPr>
        </p:nvSpPr>
        <p:spPr>
          <a:xfrm>
            <a:off x="5982878" y="2518543"/>
            <a:ext cx="2754198" cy="3145253"/>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45CB212B-FD4D-4E2C-B438-D0F116F32A95}"/>
              </a:ext>
            </a:extLst>
          </p:cNvPr>
          <p:cNvSpPr>
            <a:spLocks noGrp="1"/>
          </p:cNvSpPr>
          <p:nvPr>
            <p:ph type="pic" sz="quarter" idx="15"/>
          </p:nvPr>
        </p:nvSpPr>
        <p:spPr>
          <a:xfrm>
            <a:off x="8866301" y="2518543"/>
            <a:ext cx="2754198" cy="3145253"/>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6" name="Text Placeholder 2">
            <a:extLst>
              <a:ext uri="{FF2B5EF4-FFF2-40B4-BE49-F238E27FC236}">
                <a16:creationId xmlns:a16="http://schemas.microsoft.com/office/drawing/2014/main" id="{70A9006D-339B-46B4-BB93-BB9F21CA3175}"/>
              </a:ext>
            </a:extLst>
          </p:cNvPr>
          <p:cNvSpPr>
            <a:spLocks noGrp="1"/>
          </p:cNvSpPr>
          <p:nvPr>
            <p:ph type="body" sz="quarter" idx="16"/>
          </p:nvPr>
        </p:nvSpPr>
        <p:spPr>
          <a:xfrm>
            <a:off x="571500" y="1714500"/>
            <a:ext cx="4976813" cy="4152900"/>
          </a:xfrm>
        </p:spPr>
        <p:txBody>
          <a:bodyPr/>
          <a:lstStyle>
            <a:lvl1pPr marL="306000" indent="-306000">
              <a:buClr>
                <a:srgbClr val="85CB33"/>
              </a:buClr>
              <a:buFont typeface="Arial" panose="020B0604020202020204" pitchFamily="34" charset="0"/>
              <a:buChar char="•"/>
              <a:defRPr/>
            </a:lvl1pPr>
            <a:lvl2pPr marL="571500" indent="-247650">
              <a:buClr>
                <a:srgbClr val="85CB33"/>
              </a:buClr>
              <a:buFont typeface="Arial" panose="020B0604020202020204" pitchFamily="34" charset="0"/>
              <a:buChar char="•"/>
              <a:defRPr/>
            </a:lvl2pPr>
            <a:lvl3pPr marL="800100" indent="-228600">
              <a:buClr>
                <a:srgbClr val="85CB33"/>
              </a:buClr>
              <a:buFont typeface="Arial" panose="020B0604020202020204" pitchFamily="34" charset="0"/>
              <a:buChar char="•"/>
              <a:defRPr/>
            </a:lvl3pPr>
            <a:lvl4pPr marL="1028700" indent="-228600">
              <a:buClr>
                <a:srgbClr val="85CB33"/>
              </a:buClr>
              <a:buFont typeface="Arial" panose="020B0604020202020204" pitchFamily="34" charset="0"/>
              <a:buChar char="•"/>
              <a:defRPr/>
            </a:lvl4pPr>
            <a:lvl5pPr marL="1257300" indent="-228600">
              <a:buClr>
                <a:srgbClr val="85CB3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4B90EA89-7AE7-4132-BB41-1F8C22EFAA64}"/>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1BFA3967-DB49-47B2-B13C-A2E6B943FB7C}"/>
              </a:ext>
            </a:extLst>
          </p:cNvPr>
          <p:cNvSpPr>
            <a:spLocks noGrp="1"/>
          </p:cNvSpPr>
          <p:nvPr>
            <p:ph type="body" sz="quarter" idx="17" hasCustomPrompt="1"/>
          </p:nvPr>
        </p:nvSpPr>
        <p:spPr>
          <a:xfrm>
            <a:off x="8866299" y="2238433"/>
            <a:ext cx="2754200"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5" name="Text Placeholder 3">
            <a:extLst>
              <a:ext uri="{FF2B5EF4-FFF2-40B4-BE49-F238E27FC236}">
                <a16:creationId xmlns:a16="http://schemas.microsoft.com/office/drawing/2014/main" id="{3909130F-CBB0-4148-BD63-81F24762CAB2}"/>
              </a:ext>
            </a:extLst>
          </p:cNvPr>
          <p:cNvSpPr>
            <a:spLocks noGrp="1"/>
          </p:cNvSpPr>
          <p:nvPr>
            <p:ph type="body" sz="quarter" idx="18" hasCustomPrompt="1"/>
          </p:nvPr>
        </p:nvSpPr>
        <p:spPr>
          <a:xfrm>
            <a:off x="8866300" y="5669772"/>
            <a:ext cx="2754199"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7" name="Text Placeholder 3">
            <a:extLst>
              <a:ext uri="{FF2B5EF4-FFF2-40B4-BE49-F238E27FC236}">
                <a16:creationId xmlns:a16="http://schemas.microsoft.com/office/drawing/2014/main" id="{2648F4FC-6AF5-43F7-BA54-38791F6F7294}"/>
              </a:ext>
            </a:extLst>
          </p:cNvPr>
          <p:cNvSpPr>
            <a:spLocks noGrp="1"/>
          </p:cNvSpPr>
          <p:nvPr>
            <p:ph type="body" sz="quarter" idx="19" hasCustomPrompt="1"/>
          </p:nvPr>
        </p:nvSpPr>
        <p:spPr>
          <a:xfrm>
            <a:off x="5982874" y="2238433"/>
            <a:ext cx="2754200"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8" name="Text Placeholder 3">
            <a:extLst>
              <a:ext uri="{FF2B5EF4-FFF2-40B4-BE49-F238E27FC236}">
                <a16:creationId xmlns:a16="http://schemas.microsoft.com/office/drawing/2014/main" id="{B72FDBF7-00FE-4957-BC03-0082331F7A19}"/>
              </a:ext>
            </a:extLst>
          </p:cNvPr>
          <p:cNvSpPr>
            <a:spLocks noGrp="1"/>
          </p:cNvSpPr>
          <p:nvPr>
            <p:ph type="body" sz="quarter" idx="20" hasCustomPrompt="1"/>
          </p:nvPr>
        </p:nvSpPr>
        <p:spPr>
          <a:xfrm>
            <a:off x="5982875" y="5669772"/>
            <a:ext cx="2754199" cy="197628"/>
          </a:xfrm>
          <a:noFill/>
        </p:spPr>
        <p:txBody>
          <a:bodyPr lIns="0" tIns="45720" rIns="0" bIns="0" anchor="t" anchorCtr="0"/>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cxnSp>
        <p:nvCxnSpPr>
          <p:cNvPr id="19" name="Straight Connector 18">
            <a:extLst>
              <a:ext uri="{FF2B5EF4-FFF2-40B4-BE49-F238E27FC236}">
                <a16:creationId xmlns:a16="http://schemas.microsoft.com/office/drawing/2014/main" id="{1ED49FB1-7E23-433F-BE80-5907A2A3E369}"/>
              </a:ext>
            </a:extLst>
          </p:cNvPr>
          <p:cNvCxnSpPr>
            <a:cxnSpLocks/>
          </p:cNvCxnSpPr>
          <p:nvPr userDrawn="1"/>
        </p:nvCxnSpPr>
        <p:spPr>
          <a:xfrm>
            <a:off x="685799" y="1485900"/>
            <a:ext cx="486251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2941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_1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430365"/>
            <a:ext cx="6209123" cy="5060465"/>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9" name="Text Placeholder 2">
            <a:extLst>
              <a:ext uri="{FF2B5EF4-FFF2-40B4-BE49-F238E27FC236}">
                <a16:creationId xmlns:a16="http://schemas.microsoft.com/office/drawing/2014/main" id="{38B1F349-39D7-496F-B4CE-023BB5B41FEB}"/>
              </a:ext>
            </a:extLst>
          </p:cNvPr>
          <p:cNvSpPr>
            <a:spLocks noGrp="1"/>
          </p:cNvSpPr>
          <p:nvPr>
            <p:ph type="body" sz="quarter" idx="13"/>
          </p:nvPr>
        </p:nvSpPr>
        <p:spPr>
          <a:xfrm>
            <a:off x="571500" y="1714500"/>
            <a:ext cx="4976813" cy="4152900"/>
          </a:xfrm>
        </p:spPr>
        <p:txBody>
          <a:bodyPr/>
          <a:lstStyle>
            <a:lvl1pPr marL="306000" indent="-306000">
              <a:buClr>
                <a:srgbClr val="85CB33"/>
              </a:buClr>
              <a:buFont typeface="Arial" panose="020B0604020202020204" pitchFamily="34" charset="0"/>
              <a:buChar char="•"/>
              <a:defRPr/>
            </a:lvl1pPr>
            <a:lvl2pPr marL="571500" indent="-247650">
              <a:buClr>
                <a:srgbClr val="85CB33"/>
              </a:buClr>
              <a:buFont typeface="Arial" panose="020B0604020202020204" pitchFamily="34" charset="0"/>
              <a:buChar char="•"/>
              <a:defRPr/>
            </a:lvl2pPr>
            <a:lvl3pPr marL="800100" indent="-228600">
              <a:buClr>
                <a:srgbClr val="85CB33"/>
              </a:buClr>
              <a:buFont typeface="Arial" panose="020B0604020202020204" pitchFamily="34" charset="0"/>
              <a:buChar char="•"/>
              <a:defRPr/>
            </a:lvl3pPr>
            <a:lvl4pPr marL="1028700" indent="-228600">
              <a:buClr>
                <a:srgbClr val="85CB33"/>
              </a:buClr>
              <a:buFont typeface="Arial" panose="020B0604020202020204" pitchFamily="34" charset="0"/>
              <a:buChar char="•"/>
              <a:defRPr/>
            </a:lvl4pPr>
            <a:lvl5pPr marL="1257300" indent="-228600">
              <a:buClr>
                <a:srgbClr val="85CB3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19E1DA18-6FF7-4E5B-8354-3EE9738152D1}"/>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D1804522-6F73-49E4-8F07-C906A6C7DB9B}"/>
              </a:ext>
            </a:extLst>
          </p:cNvPr>
          <p:cNvSpPr>
            <a:spLocks noGrp="1"/>
          </p:cNvSpPr>
          <p:nvPr>
            <p:ph type="body" sz="quarter" idx="18" hasCustomPrompt="1"/>
          </p:nvPr>
        </p:nvSpPr>
        <p:spPr>
          <a:xfrm>
            <a:off x="5982877" y="5496806"/>
            <a:ext cx="5637623" cy="197628"/>
          </a:xfrm>
          <a:noFill/>
        </p:spPr>
        <p:txBody>
          <a:bodyPr lIns="0" tIns="45720" rIns="0" bIns="0" anchor="t" anchorCtr="0"/>
          <a:lstStyle>
            <a:lvl1pPr marL="0" indent="0" algn="l">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cxnSp>
        <p:nvCxnSpPr>
          <p:cNvPr id="7" name="Straight Connector 6">
            <a:extLst>
              <a:ext uri="{FF2B5EF4-FFF2-40B4-BE49-F238E27FC236}">
                <a16:creationId xmlns:a16="http://schemas.microsoft.com/office/drawing/2014/main" id="{4FFB968E-5A8B-4AB0-954C-0C01CED459CE}"/>
              </a:ext>
            </a:extLst>
          </p:cNvPr>
          <p:cNvCxnSpPr>
            <a:cxnSpLocks/>
          </p:cNvCxnSpPr>
          <p:nvPr userDrawn="1"/>
        </p:nvCxnSpPr>
        <p:spPr>
          <a:xfrm>
            <a:off x="685799" y="1485900"/>
            <a:ext cx="486251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710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1"/>
            <a:ext cx="6209123"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8CA41DAC-60DF-4620-B613-E260A19A9FDF}"/>
              </a:ext>
            </a:extLst>
          </p:cNvPr>
          <p:cNvSpPr>
            <a:spLocks noGrp="1"/>
          </p:cNvSpPr>
          <p:nvPr>
            <p:ph type="body" sz="quarter" idx="13"/>
          </p:nvPr>
        </p:nvSpPr>
        <p:spPr>
          <a:xfrm>
            <a:off x="571500" y="1714500"/>
            <a:ext cx="4976813" cy="3752850"/>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9845D40C-8D39-4E72-B80A-5788A87CF0E2}"/>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1E92B54F-C073-4A26-80F3-7CAA49B13EDD}"/>
              </a:ext>
            </a:extLst>
          </p:cNvPr>
          <p:cNvSpPr>
            <a:spLocks noGrp="1"/>
          </p:cNvSpPr>
          <p:nvPr>
            <p:ph type="body" sz="quarter" idx="18" hasCustomPrompt="1"/>
          </p:nvPr>
        </p:nvSpPr>
        <p:spPr>
          <a:xfrm>
            <a:off x="581193" y="5898173"/>
            <a:ext cx="4967120" cy="197628"/>
          </a:xfrm>
          <a:noFill/>
        </p:spPr>
        <p:txBody>
          <a:bodyPr lIns="0" tIns="0" rIns="0" bIns="0" anchor="b"/>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cxnSp>
        <p:nvCxnSpPr>
          <p:cNvPr id="10" name="Straight Connector 9">
            <a:extLst>
              <a:ext uri="{FF2B5EF4-FFF2-40B4-BE49-F238E27FC236}">
                <a16:creationId xmlns:a16="http://schemas.microsoft.com/office/drawing/2014/main" id="{B08B7691-6BEC-4076-8179-D09B55EC7E8D}"/>
              </a:ext>
            </a:extLst>
          </p:cNvPr>
          <p:cNvCxnSpPr>
            <a:cxnSpLocks/>
          </p:cNvCxnSpPr>
          <p:nvPr userDrawn="1"/>
        </p:nvCxnSpPr>
        <p:spPr>
          <a:xfrm>
            <a:off x="685799" y="1485900"/>
            <a:ext cx="486251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837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5982877" y="1"/>
            <a:ext cx="6209123"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dirty="0"/>
              <a:t>Picture</a:t>
            </a:r>
            <a:br>
              <a:rPr lang="en-US" dirty="0"/>
            </a:br>
            <a:r>
              <a:rPr lang="en-US" dirty="0"/>
              <a:t>Dark Photo</a:t>
            </a:r>
          </a:p>
        </p:txBody>
      </p:sp>
      <p:sp>
        <p:nvSpPr>
          <p:cNvPr id="9" name="Title Placeholder 1">
            <a:extLst>
              <a:ext uri="{FF2B5EF4-FFF2-40B4-BE49-F238E27FC236}">
                <a16:creationId xmlns:a16="http://schemas.microsoft.com/office/drawing/2014/main" id="{26075D9D-CF02-4C19-A94F-50AC958D2824}"/>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4B53760-4F51-4750-A4ED-BD793B463C9E}"/>
              </a:ext>
            </a:extLst>
          </p:cNvPr>
          <p:cNvSpPr>
            <a:spLocks noGrp="1"/>
          </p:cNvSpPr>
          <p:nvPr>
            <p:ph type="body" sz="quarter" idx="18" hasCustomPrompt="1"/>
          </p:nvPr>
        </p:nvSpPr>
        <p:spPr>
          <a:xfrm>
            <a:off x="581193" y="5898173"/>
            <a:ext cx="4967120" cy="197628"/>
          </a:xfrm>
          <a:noFill/>
        </p:spPr>
        <p:txBody>
          <a:bodyPr lIns="0" tIns="0" rIns="0" bIns="0" anchor="b"/>
          <a:lstStyle>
            <a:lvl1pPr marL="0" indent="0" algn="r">
              <a:lnSpc>
                <a:spcPct val="100000"/>
              </a:lnSpc>
              <a:buFontTx/>
              <a:buNone/>
              <a:defRPr sz="700">
                <a:solidFill>
                  <a:srgbClr val="114068"/>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dirty="0"/>
              <a:t>Click to edit caption</a:t>
            </a:r>
          </a:p>
        </p:txBody>
      </p:sp>
      <p:sp>
        <p:nvSpPr>
          <p:cNvPr id="12" name="Text Placeholder 2">
            <a:extLst>
              <a:ext uri="{FF2B5EF4-FFF2-40B4-BE49-F238E27FC236}">
                <a16:creationId xmlns:a16="http://schemas.microsoft.com/office/drawing/2014/main" id="{7EBF9F8B-412B-47AA-A199-AF60D0E8F487}"/>
              </a:ext>
            </a:extLst>
          </p:cNvPr>
          <p:cNvSpPr>
            <a:spLocks noGrp="1"/>
          </p:cNvSpPr>
          <p:nvPr>
            <p:ph type="body" sz="quarter" idx="13"/>
          </p:nvPr>
        </p:nvSpPr>
        <p:spPr>
          <a:xfrm>
            <a:off x="571500" y="1714500"/>
            <a:ext cx="4976813" cy="3752850"/>
          </a:xfrm>
        </p:spPr>
        <p:txBody>
          <a:bodyPr/>
          <a:lstStyle>
            <a:lvl1pPr marL="306000" indent="-306000">
              <a:buClr>
                <a:srgbClr val="114068"/>
              </a:buClr>
              <a:buFont typeface="Courier New" panose="02070309020205020404" pitchFamily="49" charset="0"/>
              <a:buChar char="o"/>
              <a:defRPr/>
            </a:lvl1pPr>
            <a:lvl2pPr marL="571500" indent="-247650">
              <a:buClr>
                <a:srgbClr val="114068"/>
              </a:buClr>
              <a:buFont typeface="Courier New" panose="02070309020205020404" pitchFamily="49" charset="0"/>
              <a:buChar char="o"/>
              <a:defRPr/>
            </a:lvl2pPr>
            <a:lvl3pPr marL="800100" indent="-228600">
              <a:buClr>
                <a:srgbClr val="114068"/>
              </a:buClr>
              <a:buFont typeface="Courier New" panose="02070309020205020404" pitchFamily="49" charset="0"/>
              <a:buChar char="o"/>
              <a:defRPr/>
            </a:lvl3pPr>
            <a:lvl4pPr marL="1028700" indent="-228600">
              <a:buClr>
                <a:srgbClr val="114068"/>
              </a:buClr>
              <a:buFont typeface="Courier New" panose="02070309020205020404" pitchFamily="49" charset="0"/>
              <a:buChar char="o"/>
              <a:defRPr/>
            </a:lvl4pPr>
            <a:lvl5pPr marL="1257300" indent="-228600">
              <a:buClr>
                <a:srgbClr val="114068"/>
              </a:buClr>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76BF8DA0-1BA1-421C-A340-31BB26277EC1}"/>
              </a:ext>
            </a:extLst>
          </p:cNvPr>
          <p:cNvCxnSpPr>
            <a:cxnSpLocks/>
          </p:cNvCxnSpPr>
          <p:nvPr userDrawn="1"/>
        </p:nvCxnSpPr>
        <p:spPr>
          <a:xfrm>
            <a:off x="685799" y="1485900"/>
            <a:ext cx="486251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211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1"/>
            <a:ext cx="6209123"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4" name="Text Placeholder 3">
            <a:extLst>
              <a:ext uri="{FF2B5EF4-FFF2-40B4-BE49-F238E27FC236}">
                <a16:creationId xmlns:a16="http://schemas.microsoft.com/office/drawing/2014/main" id="{8DDDA2BC-6881-44B9-B5AD-80020C340AE8}"/>
              </a:ext>
            </a:extLst>
          </p:cNvPr>
          <p:cNvSpPr>
            <a:spLocks noGrp="1"/>
          </p:cNvSpPr>
          <p:nvPr>
            <p:ph type="body" sz="quarter" idx="12" hasCustomPrompt="1"/>
          </p:nvPr>
        </p:nvSpPr>
        <p:spPr>
          <a:xfrm>
            <a:off x="571500" y="4194175"/>
            <a:ext cx="6551613" cy="1897063"/>
          </a:xfrm>
          <a:solidFill>
            <a:schemeClr val="bg1">
              <a:lumMod val="95000"/>
              <a:alpha val="94902"/>
            </a:schemeClr>
          </a:solidFill>
          <a:ln>
            <a:solidFill>
              <a:schemeClr val="bg1"/>
            </a:solidFill>
          </a:ln>
        </p:spPr>
        <p:txBody>
          <a:bodyPr lIns="274320" tIns="274320" rIns="274320" bIns="274320">
            <a:normAutofit/>
          </a:bodyPr>
          <a:lstStyle>
            <a:lvl1pPr marL="0" indent="0">
              <a:lnSpc>
                <a:spcPts val="1300"/>
              </a:lnSpc>
              <a:buFontTx/>
              <a:buNone/>
              <a:defRPr sz="1000">
                <a:solidFill>
                  <a:schemeClr val="tx1"/>
                </a:solidFill>
              </a:defRPr>
            </a:lvl1pPr>
          </a:lstStyle>
          <a:p>
            <a:pPr lvl="0"/>
            <a:r>
              <a:rPr lang="en-US" sz="1000" dirty="0"/>
              <a:t>Text placeholder…</a:t>
            </a:r>
            <a:endParaRPr lang="en-US" dirty="0"/>
          </a:p>
        </p:txBody>
      </p:sp>
      <p:sp>
        <p:nvSpPr>
          <p:cNvPr id="12" name="Text Placeholder 2">
            <a:extLst>
              <a:ext uri="{FF2B5EF4-FFF2-40B4-BE49-F238E27FC236}">
                <a16:creationId xmlns:a16="http://schemas.microsoft.com/office/drawing/2014/main" id="{82794795-4DDD-4E0C-8258-CA30F092D783}"/>
              </a:ext>
            </a:extLst>
          </p:cNvPr>
          <p:cNvSpPr>
            <a:spLocks noGrp="1"/>
          </p:cNvSpPr>
          <p:nvPr>
            <p:ph type="body" sz="quarter" idx="13"/>
          </p:nvPr>
        </p:nvSpPr>
        <p:spPr>
          <a:xfrm>
            <a:off x="571500" y="1714500"/>
            <a:ext cx="4976813" cy="2233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D0C51112-5F25-4069-B02B-A32C31587CCE}"/>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0EFA448B-419A-470A-A122-4167D1FB1700}"/>
              </a:ext>
            </a:extLst>
          </p:cNvPr>
          <p:cNvCxnSpPr>
            <a:cxnSpLocks/>
          </p:cNvCxnSpPr>
          <p:nvPr userDrawn="1"/>
        </p:nvCxnSpPr>
        <p:spPr>
          <a:xfrm>
            <a:off x="685799" y="1485900"/>
            <a:ext cx="4862514" cy="0"/>
          </a:xfrm>
          <a:prstGeom prst="line">
            <a:avLst/>
          </a:prstGeom>
          <a:ln w="6350">
            <a:solidFill>
              <a:schemeClr val="tx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666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5982877" y="1"/>
            <a:ext cx="6209123"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4" name="Text Placeholder 3">
            <a:extLst>
              <a:ext uri="{FF2B5EF4-FFF2-40B4-BE49-F238E27FC236}">
                <a16:creationId xmlns:a16="http://schemas.microsoft.com/office/drawing/2014/main" id="{8DDDA2BC-6881-44B9-B5AD-80020C340AE8}"/>
              </a:ext>
            </a:extLst>
          </p:cNvPr>
          <p:cNvSpPr>
            <a:spLocks noGrp="1"/>
          </p:cNvSpPr>
          <p:nvPr>
            <p:ph type="body" sz="quarter" idx="12" hasCustomPrompt="1"/>
          </p:nvPr>
        </p:nvSpPr>
        <p:spPr>
          <a:xfrm>
            <a:off x="571500" y="4194175"/>
            <a:ext cx="6551613" cy="1897063"/>
          </a:xfrm>
          <a:solidFill>
            <a:schemeClr val="bg1">
              <a:lumMod val="95000"/>
              <a:alpha val="94902"/>
            </a:schemeClr>
          </a:solidFill>
          <a:ln>
            <a:solidFill>
              <a:schemeClr val="bg1"/>
            </a:solidFill>
          </a:ln>
        </p:spPr>
        <p:txBody>
          <a:bodyPr lIns="274320" tIns="274320" rIns="274320" bIns="274320">
            <a:normAutofit/>
          </a:bodyPr>
          <a:lstStyle>
            <a:lvl1pPr marL="0" indent="0">
              <a:lnSpc>
                <a:spcPts val="1300"/>
              </a:lnSpc>
              <a:buFontTx/>
              <a:buNone/>
              <a:defRPr sz="1000">
                <a:solidFill>
                  <a:schemeClr val="tx1"/>
                </a:solidFill>
              </a:defRPr>
            </a:lvl1pPr>
          </a:lstStyle>
          <a:p>
            <a:pPr lvl="0"/>
            <a:r>
              <a:rPr lang="en-US" sz="1000" dirty="0"/>
              <a:t>Text placeholder…</a:t>
            </a:r>
            <a:endParaRPr lang="en-US" dirty="0"/>
          </a:p>
        </p:txBody>
      </p:sp>
      <p:sp>
        <p:nvSpPr>
          <p:cNvPr id="12" name="Text Placeholder 2">
            <a:extLst>
              <a:ext uri="{FF2B5EF4-FFF2-40B4-BE49-F238E27FC236}">
                <a16:creationId xmlns:a16="http://schemas.microsoft.com/office/drawing/2014/main" id="{82794795-4DDD-4E0C-8258-CA30F092D783}"/>
              </a:ext>
            </a:extLst>
          </p:cNvPr>
          <p:cNvSpPr>
            <a:spLocks noGrp="1"/>
          </p:cNvSpPr>
          <p:nvPr>
            <p:ph type="body" sz="quarter" idx="13"/>
          </p:nvPr>
        </p:nvSpPr>
        <p:spPr>
          <a:xfrm>
            <a:off x="571500" y="1714500"/>
            <a:ext cx="4976813" cy="2233246"/>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291F48CC-A4F0-4567-80A4-CE15EF9444F1}"/>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1CDF9F3-0025-4ED3-9FE1-7F0C39FE1ECE}"/>
              </a:ext>
            </a:extLst>
          </p:cNvPr>
          <p:cNvCxnSpPr>
            <a:cxnSpLocks/>
          </p:cNvCxnSpPr>
          <p:nvPr userDrawn="1"/>
        </p:nvCxnSpPr>
        <p:spPr>
          <a:xfrm>
            <a:off x="685799" y="1485900"/>
            <a:ext cx="486251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212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_1 Image_Dark Photo 0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5982877" y="1"/>
            <a:ext cx="6209123"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4" name="Text Placeholder 3">
            <a:extLst>
              <a:ext uri="{FF2B5EF4-FFF2-40B4-BE49-F238E27FC236}">
                <a16:creationId xmlns:a16="http://schemas.microsoft.com/office/drawing/2014/main" id="{8DDDA2BC-6881-44B9-B5AD-80020C340AE8}"/>
              </a:ext>
            </a:extLst>
          </p:cNvPr>
          <p:cNvSpPr>
            <a:spLocks noGrp="1"/>
          </p:cNvSpPr>
          <p:nvPr>
            <p:ph type="body" sz="quarter" idx="12" hasCustomPrompt="1"/>
          </p:nvPr>
        </p:nvSpPr>
        <p:spPr>
          <a:xfrm>
            <a:off x="571500" y="4194175"/>
            <a:ext cx="6551613" cy="1897063"/>
          </a:xfrm>
          <a:solidFill>
            <a:schemeClr val="bg1">
              <a:lumMod val="95000"/>
              <a:alpha val="94902"/>
            </a:schemeClr>
          </a:solidFill>
          <a:ln>
            <a:solidFill>
              <a:schemeClr val="bg1"/>
            </a:solidFill>
          </a:ln>
        </p:spPr>
        <p:txBody>
          <a:bodyPr lIns="274320" tIns="274320" rIns="274320" bIns="274320">
            <a:normAutofit/>
          </a:bodyPr>
          <a:lstStyle>
            <a:lvl1pPr marL="0" indent="0">
              <a:lnSpc>
                <a:spcPts val="1300"/>
              </a:lnSpc>
              <a:buFontTx/>
              <a:buNone/>
              <a:defRPr sz="1000">
                <a:solidFill>
                  <a:schemeClr val="tx1"/>
                </a:solidFill>
              </a:defRPr>
            </a:lvl1pPr>
          </a:lstStyle>
          <a:p>
            <a:pPr lvl="0"/>
            <a:r>
              <a:rPr lang="en-US" sz="1000" dirty="0"/>
              <a:t>Text placeholder…</a:t>
            </a:r>
            <a:endParaRPr lang="en-US" dirty="0"/>
          </a:p>
        </p:txBody>
      </p:sp>
      <p:sp>
        <p:nvSpPr>
          <p:cNvPr id="12" name="Text Placeholder 2">
            <a:extLst>
              <a:ext uri="{FF2B5EF4-FFF2-40B4-BE49-F238E27FC236}">
                <a16:creationId xmlns:a16="http://schemas.microsoft.com/office/drawing/2014/main" id="{82794795-4DDD-4E0C-8258-CA30F092D783}"/>
              </a:ext>
            </a:extLst>
          </p:cNvPr>
          <p:cNvSpPr>
            <a:spLocks noGrp="1"/>
          </p:cNvSpPr>
          <p:nvPr>
            <p:ph type="body" sz="quarter" idx="13"/>
          </p:nvPr>
        </p:nvSpPr>
        <p:spPr>
          <a:xfrm>
            <a:off x="571500" y="1714500"/>
            <a:ext cx="4976813" cy="2233246"/>
          </a:xfrm>
        </p:spPr>
        <p:txBody>
          <a:bodyPr/>
          <a:lstStyle>
            <a:lvl1pPr marL="306000" indent="-306000">
              <a:buClr>
                <a:srgbClr val="85CB33"/>
              </a:buClr>
              <a:buFont typeface="Wingdings" panose="05000000000000000000" pitchFamily="2" charset="2"/>
              <a:buChar char="§"/>
              <a:defRPr/>
            </a:lvl1pPr>
            <a:lvl2pPr marL="571500" indent="-247650">
              <a:buClr>
                <a:srgbClr val="85CB33"/>
              </a:buClr>
              <a:buFont typeface="Wingdings" panose="05000000000000000000" pitchFamily="2" charset="2"/>
              <a:buChar char="§"/>
              <a:defRPr/>
            </a:lvl2pPr>
            <a:lvl3pPr marL="800100" indent="-228600">
              <a:buClr>
                <a:srgbClr val="85CB33"/>
              </a:buClr>
              <a:buFont typeface="Wingdings" panose="05000000000000000000" pitchFamily="2" charset="2"/>
              <a:buChar char="§"/>
              <a:defRPr/>
            </a:lvl3pPr>
            <a:lvl4pPr marL="1028700" indent="-228600">
              <a:buClr>
                <a:srgbClr val="85CB33"/>
              </a:buClr>
              <a:buFont typeface="Wingdings" panose="05000000000000000000" pitchFamily="2" charset="2"/>
              <a:buChar char="§"/>
              <a:defRPr/>
            </a:lvl4pPr>
            <a:lvl5pPr marL="1257300" indent="-228600">
              <a:buClr>
                <a:srgbClr val="85CB33"/>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9CBC6341-CB47-44A7-BD8D-EBBEF15E8744}"/>
              </a:ext>
            </a:extLst>
          </p:cNvPr>
          <p:cNvSpPr>
            <a:spLocks noGrp="1"/>
          </p:cNvSpPr>
          <p:nvPr>
            <p:ph type="title"/>
          </p:nvPr>
        </p:nvSpPr>
        <p:spPr>
          <a:xfrm>
            <a:off x="571500" y="485440"/>
            <a:ext cx="4976813" cy="798237"/>
          </a:xfrm>
          <a:prstGeom prst="rect">
            <a:avLst/>
          </a:prstGeom>
        </p:spPr>
        <p:txBody>
          <a:bodyPr vert="horz" lIns="91440" tIns="45720" rIns="91440" bIns="45720" rtlCol="0" anchor="b">
            <a:noAutofit/>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93DD0925-3A18-4D2F-B1FB-287595EBAFCA}"/>
              </a:ext>
            </a:extLst>
          </p:cNvPr>
          <p:cNvCxnSpPr>
            <a:cxnSpLocks/>
          </p:cNvCxnSpPr>
          <p:nvPr userDrawn="1"/>
        </p:nvCxnSpPr>
        <p:spPr>
          <a:xfrm>
            <a:off x="685799" y="1485900"/>
            <a:ext cx="486251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788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8658752-2F7B-4E1E-8A8E-06E9D50B1051}"/>
              </a:ext>
            </a:extLst>
          </p:cNvPr>
          <p:cNvSpPr>
            <a:spLocks noGrp="1"/>
          </p:cNvSpPr>
          <p:nvPr>
            <p:ph type="body" sz="quarter" idx="15"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12909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Slide_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2E6DCE-4B2A-40DB-A8C0-3A3444C0396A}"/>
              </a:ext>
            </a:extLst>
          </p:cNvPr>
          <p:cNvSpPr/>
          <p:nvPr userDrawn="1"/>
        </p:nvSpPr>
        <p:spPr>
          <a:xfrm>
            <a:off x="0" y="1866899"/>
            <a:ext cx="12192000" cy="4991101"/>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371B994-EB8C-4304-842D-BB4713EC2754}"/>
              </a:ext>
            </a:extLst>
          </p:cNvPr>
          <p:cNvPicPr>
            <a:picLocks noChangeAspect="1"/>
          </p:cNvPicPr>
          <p:nvPr userDrawn="1"/>
        </p:nvPicPr>
        <p:blipFill>
          <a:blip r:embed="rId2">
            <a:alphaModFix amt="90000"/>
          </a:blip>
          <a:srcRect/>
          <a:stretch/>
        </p:blipFill>
        <p:spPr>
          <a:xfrm>
            <a:off x="0" y="1867524"/>
            <a:ext cx="12185230" cy="4989852"/>
          </a:xfrm>
          <a:prstGeom prst="rect">
            <a:avLst/>
          </a:prstGeom>
          <a:effectLst/>
        </p:spPr>
      </p:pic>
      <p:sp>
        <p:nvSpPr>
          <p:cNvPr id="2" name="Title 1"/>
          <p:cNvSpPr>
            <a:spLocks noGrp="1"/>
          </p:cNvSpPr>
          <p:nvPr>
            <p:ph type="title"/>
          </p:nvPr>
        </p:nvSpPr>
        <p:spPr>
          <a:xfrm>
            <a:off x="914400" y="1866900"/>
            <a:ext cx="10696408" cy="1842667"/>
          </a:xfrm>
          <a:prstGeom prst="rect">
            <a:avLst/>
          </a:prstGeom>
        </p:spPr>
        <p:txBody>
          <a:bodyPr anchor="b">
            <a:noAutofit/>
          </a:bodyPr>
          <a:lstStyle>
            <a:lvl1pPr algn="l">
              <a:defRPr sz="3600" b="1" cap="all">
                <a:solidFill>
                  <a:srgbClr val="85CB33"/>
                </a:solidFill>
              </a:defRPr>
            </a:lvl1pPr>
          </a:lstStyle>
          <a:p>
            <a:r>
              <a:rPr lang="en-US" dirty="0"/>
              <a:t>Click to edit Master title style</a:t>
            </a:r>
          </a:p>
        </p:txBody>
      </p:sp>
      <p:sp>
        <p:nvSpPr>
          <p:cNvPr id="3" name="Text Placeholder 2"/>
          <p:cNvSpPr>
            <a:spLocks noGrp="1"/>
          </p:cNvSpPr>
          <p:nvPr>
            <p:ph type="body" idx="1" hasCustomPrompt="1"/>
          </p:nvPr>
        </p:nvSpPr>
        <p:spPr>
          <a:xfrm>
            <a:off x="914400" y="4020652"/>
            <a:ext cx="10696407" cy="1070094"/>
          </a:xfrm>
        </p:spPr>
        <p:txBody>
          <a:bodyPr anchor="t">
            <a:noAutofit/>
          </a:bodyPr>
          <a:lstStyle>
            <a:lvl1pPr marL="0" indent="0" algn="l">
              <a:buNone/>
              <a:defRPr sz="1600" b="0" cap="none">
                <a:solidFill>
                  <a:srgbClr val="11406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Rectangle 11">
            <a:extLst>
              <a:ext uri="{FF2B5EF4-FFF2-40B4-BE49-F238E27FC236}">
                <a16:creationId xmlns:a16="http://schemas.microsoft.com/office/drawing/2014/main" id="{4A62B576-64E3-4F30-BC26-F01DD6C7F090}"/>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F065F81A-2ECA-4598-AB1F-DCB39592E348}"/>
              </a:ext>
            </a:extLst>
          </p:cNvPr>
          <p:cNvSpPr>
            <a:spLocks noGrp="1"/>
          </p:cNvSpPr>
          <p:nvPr>
            <p:ph type="body" sz="quarter" idx="10" hasCustomPrompt="1"/>
          </p:nvPr>
        </p:nvSpPr>
        <p:spPr>
          <a:xfrm>
            <a:off x="914400" y="5477365"/>
            <a:ext cx="2628900" cy="519113"/>
          </a:xfrm>
        </p:spPr>
        <p:txBody>
          <a:bodyPr/>
          <a:lstStyle>
            <a:lvl1pPr marL="0" indent="0">
              <a:buFontTx/>
              <a:buNone/>
              <a:defRPr sz="1100">
                <a:solidFill>
                  <a:schemeClr val="accent2"/>
                </a:solidFill>
              </a:defRPr>
            </a:lvl1pPr>
          </a:lstStyle>
          <a:p>
            <a:pPr lvl="0"/>
            <a:r>
              <a:rPr lang="en-US" dirty="0"/>
              <a:t>Date Placeholder</a:t>
            </a:r>
          </a:p>
        </p:txBody>
      </p:sp>
      <p:cxnSp>
        <p:nvCxnSpPr>
          <p:cNvPr id="13" name="Straight Connector 12">
            <a:extLst>
              <a:ext uri="{FF2B5EF4-FFF2-40B4-BE49-F238E27FC236}">
                <a16:creationId xmlns:a16="http://schemas.microsoft.com/office/drawing/2014/main" id="{FB22412B-F5EE-41FC-9C25-95EB13C6C6C7}"/>
              </a:ext>
            </a:extLst>
          </p:cNvPr>
          <p:cNvCxnSpPr>
            <a:cxnSpLocks/>
          </p:cNvCxnSpPr>
          <p:nvPr userDrawn="1"/>
        </p:nvCxnSpPr>
        <p:spPr>
          <a:xfrm>
            <a:off x="1028700" y="3856236"/>
            <a:ext cx="10582107"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6405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3B06F74B-9BCB-4EF0-B466-376FBF9C84D5}"/>
              </a:ext>
            </a:extLst>
          </p:cNvPr>
          <p:cNvSpPr>
            <a:spLocks noGrp="1"/>
          </p:cNvSpPr>
          <p:nvPr>
            <p:ph type="body" sz="quarter" idx="15"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13638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1_1 Image_Dark Photo 0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1BBEEE"/>
          </a:solidFill>
          <a:ln>
            <a:solidFill>
              <a:srgbClr val="1BB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260BD4F9-3142-4E87-B7F4-0F964EA373F9}"/>
              </a:ext>
            </a:extLst>
          </p:cNvPr>
          <p:cNvSpPr>
            <a:spLocks noGrp="1"/>
          </p:cNvSpPr>
          <p:nvPr>
            <p:ph type="body" sz="quarter" idx="15"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86980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2_1 Image_Text Box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3928768-4110-4BB2-AB40-3803DF86CB23}"/>
              </a:ext>
            </a:extLst>
          </p:cNvPr>
          <p:cNvSpPr>
            <a:spLocks noGrp="1"/>
          </p:cNvSpPr>
          <p:nvPr>
            <p:ph type="body" sz="quarter" idx="15" hasCustomPrompt="1"/>
          </p:nvPr>
        </p:nvSpPr>
        <p:spPr>
          <a:xfrm>
            <a:off x="8867439" y="0"/>
            <a:ext cx="2743368" cy="4114800"/>
          </a:xfrm>
          <a:solidFill>
            <a:srgbClr val="323E48">
              <a:alpha val="69804"/>
            </a:srgbClr>
          </a:solidFill>
        </p:spPr>
        <p:txBody>
          <a:bodyPr lIns="457200" tIns="548640" rIns="457200" bIns="457200"/>
          <a:lstStyle>
            <a:lvl1pPr marL="0" indent="0">
              <a:lnSpc>
                <a:spcPts val="1500"/>
              </a:lnSpc>
              <a:buFontTx/>
              <a:buNone/>
              <a:defRPr sz="1200">
                <a:solidFill>
                  <a:schemeClr val="bg1"/>
                </a:solidFill>
              </a:defRPr>
            </a:lvl1pPr>
          </a:lstStyle>
          <a:p>
            <a:pPr lvl="0"/>
            <a:r>
              <a:rPr lang="en-US" dirty="0"/>
              <a:t>Placeholder text…</a:t>
            </a:r>
          </a:p>
        </p:txBody>
      </p:sp>
      <p:sp>
        <p:nvSpPr>
          <p:cNvPr id="9" name="Text Placeholder 2">
            <a:extLst>
              <a:ext uri="{FF2B5EF4-FFF2-40B4-BE49-F238E27FC236}">
                <a16:creationId xmlns:a16="http://schemas.microsoft.com/office/drawing/2014/main" id="{F8ADD317-D008-46E9-B36B-4E641F7BA6AA}"/>
              </a:ext>
            </a:extLst>
          </p:cNvPr>
          <p:cNvSpPr>
            <a:spLocks noGrp="1"/>
          </p:cNvSpPr>
          <p:nvPr>
            <p:ph type="body" sz="quarter" idx="16"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126227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1 Image_Text Box Right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B8939046-9D05-43BE-9D64-C20FA7575936}"/>
              </a:ext>
            </a:extLst>
          </p:cNvPr>
          <p:cNvSpPr>
            <a:spLocks noGrp="1"/>
          </p:cNvSpPr>
          <p:nvPr>
            <p:ph type="body" sz="quarter" idx="15" hasCustomPrompt="1"/>
          </p:nvPr>
        </p:nvSpPr>
        <p:spPr>
          <a:xfrm>
            <a:off x="8867439" y="0"/>
            <a:ext cx="2743368" cy="4114800"/>
          </a:xfrm>
          <a:solidFill>
            <a:srgbClr val="323E48">
              <a:alpha val="69804"/>
            </a:srgbClr>
          </a:solidFill>
        </p:spPr>
        <p:txBody>
          <a:bodyPr lIns="457200" tIns="548640" rIns="457200" bIns="457200"/>
          <a:lstStyle>
            <a:lvl1pPr marL="0" indent="0">
              <a:lnSpc>
                <a:spcPts val="1500"/>
              </a:lnSpc>
              <a:buFontTx/>
              <a:buNone/>
              <a:defRPr sz="1200">
                <a:solidFill>
                  <a:schemeClr val="bg1"/>
                </a:solidFill>
              </a:defRPr>
            </a:lvl1pPr>
          </a:lstStyle>
          <a:p>
            <a:pPr lvl="0"/>
            <a:r>
              <a:rPr lang="en-US" dirty="0"/>
              <a:t>Placeholder text…</a:t>
            </a:r>
          </a:p>
        </p:txBody>
      </p:sp>
      <p:sp>
        <p:nvSpPr>
          <p:cNvPr id="7" name="Text Placeholder 2">
            <a:extLst>
              <a:ext uri="{FF2B5EF4-FFF2-40B4-BE49-F238E27FC236}">
                <a16:creationId xmlns:a16="http://schemas.microsoft.com/office/drawing/2014/main" id="{94583754-1242-45B6-926C-73232F694EB7}"/>
              </a:ext>
            </a:extLst>
          </p:cNvPr>
          <p:cNvSpPr>
            <a:spLocks noGrp="1"/>
          </p:cNvSpPr>
          <p:nvPr>
            <p:ph type="body" sz="quarter" idx="16"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25366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1 Image_Text Box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3928768-4110-4BB2-AB40-3803DF86CB23}"/>
              </a:ext>
            </a:extLst>
          </p:cNvPr>
          <p:cNvSpPr>
            <a:spLocks noGrp="1"/>
          </p:cNvSpPr>
          <p:nvPr>
            <p:ph type="body" sz="quarter" idx="15" hasCustomPrompt="1"/>
          </p:nvPr>
        </p:nvSpPr>
        <p:spPr>
          <a:xfrm>
            <a:off x="1028700" y="0"/>
            <a:ext cx="2743368" cy="4114800"/>
          </a:xfrm>
          <a:solidFill>
            <a:srgbClr val="323E48">
              <a:alpha val="69804"/>
            </a:srgbClr>
          </a:solidFill>
        </p:spPr>
        <p:txBody>
          <a:bodyPr lIns="457200" tIns="548640" rIns="457200" bIns="457200"/>
          <a:lstStyle>
            <a:lvl1pPr marL="0" indent="0">
              <a:lnSpc>
                <a:spcPts val="1500"/>
              </a:lnSpc>
              <a:buFontTx/>
              <a:buNone/>
              <a:defRPr sz="1200">
                <a:solidFill>
                  <a:schemeClr val="bg1"/>
                </a:solidFill>
              </a:defRPr>
            </a:lvl1pPr>
          </a:lstStyle>
          <a:p>
            <a:pPr lvl="0"/>
            <a:r>
              <a:rPr lang="en-US" dirty="0"/>
              <a:t>Placeholder text…</a:t>
            </a:r>
          </a:p>
        </p:txBody>
      </p:sp>
      <p:sp>
        <p:nvSpPr>
          <p:cNvPr id="9" name="Text Placeholder 2">
            <a:extLst>
              <a:ext uri="{FF2B5EF4-FFF2-40B4-BE49-F238E27FC236}">
                <a16:creationId xmlns:a16="http://schemas.microsoft.com/office/drawing/2014/main" id="{F2532FDF-7D57-484D-944B-D06373C4BC10}"/>
              </a:ext>
            </a:extLst>
          </p:cNvPr>
          <p:cNvSpPr>
            <a:spLocks noGrp="1"/>
          </p:cNvSpPr>
          <p:nvPr>
            <p:ph type="body" sz="quarter" idx="16"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1965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_1 Image_Text Box Left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4CA8E031-7790-48A0-836D-BC3334F52227}"/>
              </a:ext>
            </a:extLst>
          </p:cNvPr>
          <p:cNvSpPr>
            <a:spLocks noGrp="1"/>
          </p:cNvSpPr>
          <p:nvPr>
            <p:ph type="body" sz="quarter" idx="15" hasCustomPrompt="1"/>
          </p:nvPr>
        </p:nvSpPr>
        <p:spPr>
          <a:xfrm>
            <a:off x="1028700" y="0"/>
            <a:ext cx="2743368" cy="4114800"/>
          </a:xfrm>
          <a:solidFill>
            <a:srgbClr val="323E48">
              <a:alpha val="69804"/>
            </a:srgbClr>
          </a:solidFill>
        </p:spPr>
        <p:txBody>
          <a:bodyPr lIns="457200" tIns="548640" rIns="457200" bIns="457200"/>
          <a:lstStyle>
            <a:lvl1pPr marL="0" indent="0">
              <a:lnSpc>
                <a:spcPts val="1500"/>
              </a:lnSpc>
              <a:buFontTx/>
              <a:buNone/>
              <a:defRPr sz="1200">
                <a:solidFill>
                  <a:schemeClr val="bg1"/>
                </a:solidFill>
              </a:defRPr>
            </a:lvl1pPr>
          </a:lstStyle>
          <a:p>
            <a:pPr lvl="0"/>
            <a:r>
              <a:rPr lang="en-US" dirty="0"/>
              <a:t>Placeholder text…</a:t>
            </a:r>
          </a:p>
        </p:txBody>
      </p:sp>
      <p:sp>
        <p:nvSpPr>
          <p:cNvPr id="9" name="Text Placeholder 2">
            <a:extLst>
              <a:ext uri="{FF2B5EF4-FFF2-40B4-BE49-F238E27FC236}">
                <a16:creationId xmlns:a16="http://schemas.microsoft.com/office/drawing/2014/main" id="{8E725B92-481C-4230-92A3-56BFE407C511}"/>
              </a:ext>
            </a:extLst>
          </p:cNvPr>
          <p:cNvSpPr>
            <a:spLocks noGrp="1"/>
          </p:cNvSpPr>
          <p:nvPr>
            <p:ph type="body" sz="quarter" idx="16"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24196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1 Image_Text Box Left_Dark Photo 0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hasCustomPrompt="1"/>
          </p:nvPr>
        </p:nvSpPr>
        <p:spPr>
          <a:xfrm>
            <a:off x="118872" y="1"/>
            <a:ext cx="12073128" cy="685800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pPr marL="0" marR="0" lvl="0" indent="0" algn="ctr" defTabSz="457200" rtl="0" eaLnBrk="1" fontAlgn="auto" latinLnBrk="0" hangingPunct="1">
              <a:lnSpc>
                <a:spcPts val="2200"/>
              </a:lnSpc>
              <a:spcBef>
                <a:spcPts val="0"/>
              </a:spcBef>
              <a:spcAft>
                <a:spcPts val="600"/>
              </a:spcAft>
              <a:buClr>
                <a:schemeClr val="tx2"/>
              </a:buClr>
              <a:buSzPct val="100000"/>
              <a:buFontTx/>
              <a:buNone/>
              <a:tabLst/>
              <a:defRPr/>
            </a:pPr>
            <a:r>
              <a:rPr lang="en-US" dirty="0"/>
              <a:t>Picture</a:t>
            </a:r>
            <a:br>
              <a:rPr lang="en-US" dirty="0"/>
            </a:br>
            <a:r>
              <a:rPr lang="en-US" dirty="0"/>
              <a:t>Dark Photo</a:t>
            </a:r>
          </a:p>
        </p:txBody>
      </p:sp>
      <p:sp>
        <p:nvSpPr>
          <p:cNvPr id="12" name="Rectangle 11">
            <a:extLst>
              <a:ext uri="{FF2B5EF4-FFF2-40B4-BE49-F238E27FC236}">
                <a16:creationId xmlns:a16="http://schemas.microsoft.com/office/drawing/2014/main" id="{CDF5E1B1-41BB-494E-91B8-8F0A8E8EC6AF}"/>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56BE8F82-8524-4748-A0FC-B279FD371CD6}"/>
              </a:ext>
            </a:extLst>
          </p:cNvPr>
          <p:cNvSpPr>
            <a:spLocks noGrp="1"/>
          </p:cNvSpPr>
          <p:nvPr>
            <p:ph type="body" sz="quarter" idx="16" hasCustomPrompt="1"/>
          </p:nvPr>
        </p:nvSpPr>
        <p:spPr>
          <a:xfrm>
            <a:off x="1028700" y="0"/>
            <a:ext cx="2743368" cy="4114800"/>
          </a:xfrm>
          <a:solidFill>
            <a:srgbClr val="323E48">
              <a:alpha val="69804"/>
            </a:srgbClr>
          </a:solidFill>
        </p:spPr>
        <p:txBody>
          <a:bodyPr lIns="457200" tIns="548640" rIns="457200" bIns="457200"/>
          <a:lstStyle>
            <a:lvl1pPr marL="0" indent="0">
              <a:lnSpc>
                <a:spcPts val="1500"/>
              </a:lnSpc>
              <a:buFontTx/>
              <a:buNone/>
              <a:defRPr sz="1200">
                <a:solidFill>
                  <a:schemeClr val="bg1"/>
                </a:solidFill>
              </a:defRPr>
            </a:lvl1pPr>
          </a:lstStyle>
          <a:p>
            <a:pPr lvl="0"/>
            <a:r>
              <a:rPr lang="en-US" dirty="0"/>
              <a:t>Placeholder text…</a:t>
            </a:r>
          </a:p>
        </p:txBody>
      </p:sp>
      <p:sp>
        <p:nvSpPr>
          <p:cNvPr id="10" name="Text Placeholder 2">
            <a:extLst>
              <a:ext uri="{FF2B5EF4-FFF2-40B4-BE49-F238E27FC236}">
                <a16:creationId xmlns:a16="http://schemas.microsoft.com/office/drawing/2014/main" id="{1480C476-B106-4F28-AF32-AFA41D6604C8}"/>
              </a:ext>
            </a:extLst>
          </p:cNvPr>
          <p:cNvSpPr>
            <a:spLocks noGrp="1"/>
          </p:cNvSpPr>
          <p:nvPr>
            <p:ph type="body" sz="quarter" idx="15" hasCustomPrompt="1"/>
          </p:nvPr>
        </p:nvSpPr>
        <p:spPr>
          <a:xfrm>
            <a:off x="581025" y="6260296"/>
            <a:ext cx="3146425" cy="274320"/>
          </a:xfrm>
        </p:spPr>
        <p:txBody>
          <a:bodyPr anchor="ctr"/>
          <a:lstStyle>
            <a:lvl1pPr marL="0" indent="0">
              <a:lnSpc>
                <a:spcPct val="100000"/>
              </a:lnSpc>
              <a:buFontTx/>
              <a:buNone/>
              <a:defRPr sz="800">
                <a:solidFill>
                  <a:schemeClr val="bg1">
                    <a:lumMod val="65000"/>
                  </a:schemeClr>
                </a:solidFill>
              </a:defRPr>
            </a:lvl1pPr>
          </a:lstStyle>
          <a:p>
            <a:pPr lvl="0"/>
            <a:r>
              <a:rPr lang="en-US" dirty="0"/>
              <a:t>Presentation Title Placeholder</a:t>
            </a:r>
          </a:p>
        </p:txBody>
      </p:sp>
    </p:spTree>
    <p:extLst>
      <p:ext uri="{BB962C8B-B14F-4D97-AF65-F5344CB8AC3E}">
        <p14:creationId xmlns:p14="http://schemas.microsoft.com/office/powerpoint/2010/main" val="18612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_4 Imag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F94E99E-7BA6-4307-866B-91D9FE0250E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1524" y="0"/>
            <a:ext cx="12190476" cy="5867400"/>
          </a:xfrm>
          <a:prstGeom prst="rect">
            <a:avLst/>
          </a:prstGeom>
        </p:spPr>
      </p:pic>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92563"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DD3C6D1-18CA-45EA-805E-E62064B654A8}"/>
              </a:ext>
            </a:extLst>
          </p:cNvPr>
          <p:cNvSpPr>
            <a:spLocks noGrp="1"/>
          </p:cNvSpPr>
          <p:nvPr>
            <p:ph type="pic" sz="quarter" idx="12"/>
          </p:nvPr>
        </p:nvSpPr>
        <p:spPr>
          <a:xfrm>
            <a:off x="3517809"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AB00860F-B9C1-418F-9E44-A86D30D304E7}"/>
              </a:ext>
            </a:extLst>
          </p:cNvPr>
          <p:cNvSpPr>
            <a:spLocks noGrp="1"/>
          </p:cNvSpPr>
          <p:nvPr>
            <p:ph type="pic" sz="quarter" idx="13"/>
          </p:nvPr>
        </p:nvSpPr>
        <p:spPr>
          <a:xfrm>
            <a:off x="6342960"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1191FFF4-FB9A-494C-A760-5C079D276D7C}"/>
              </a:ext>
            </a:extLst>
          </p:cNvPr>
          <p:cNvSpPr>
            <a:spLocks noGrp="1"/>
          </p:cNvSpPr>
          <p:nvPr>
            <p:ph type="pic" sz="quarter" idx="14"/>
          </p:nvPr>
        </p:nvSpPr>
        <p:spPr>
          <a:xfrm>
            <a:off x="9168300"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24" name="Rectangle 23">
            <a:extLst>
              <a:ext uri="{FF2B5EF4-FFF2-40B4-BE49-F238E27FC236}">
                <a16:creationId xmlns:a16="http://schemas.microsoft.com/office/drawing/2014/main" id="{2A805A79-A2F3-4768-A0CF-74BADD91419B}"/>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45B2C10D-C6EE-459A-A121-19901A57CFCC}"/>
              </a:ext>
            </a:extLst>
          </p:cNvPr>
          <p:cNvSpPr>
            <a:spLocks noGrp="1"/>
          </p:cNvSpPr>
          <p:nvPr>
            <p:ph type="body" sz="quarter" idx="25"/>
          </p:nvPr>
        </p:nvSpPr>
        <p:spPr>
          <a:xfrm>
            <a:off x="692563" y="4845111"/>
            <a:ext cx="2468880" cy="746980"/>
          </a:xfrm>
        </p:spPr>
        <p:txBody>
          <a:bodyPr tIns="45720" bIns="0"/>
          <a:lstStyle>
            <a:lvl1pPr marL="0" indent="0" algn="l">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Text Placeholder 2">
            <a:extLst>
              <a:ext uri="{FF2B5EF4-FFF2-40B4-BE49-F238E27FC236}">
                <a16:creationId xmlns:a16="http://schemas.microsoft.com/office/drawing/2014/main" id="{5F80BD25-390E-4E03-8F25-088E76C8D3B3}"/>
              </a:ext>
            </a:extLst>
          </p:cNvPr>
          <p:cNvSpPr>
            <a:spLocks noGrp="1"/>
          </p:cNvSpPr>
          <p:nvPr>
            <p:ph type="body" sz="quarter" idx="26"/>
          </p:nvPr>
        </p:nvSpPr>
        <p:spPr>
          <a:xfrm>
            <a:off x="3517809" y="4845111"/>
            <a:ext cx="2468880" cy="746980"/>
          </a:xfrm>
        </p:spPr>
        <p:txBody>
          <a:bodyPr tIns="45720" bIns="0"/>
          <a:lstStyle>
            <a:lvl1pPr marL="0" indent="0" algn="l">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4" name="Text Placeholder 2">
            <a:extLst>
              <a:ext uri="{FF2B5EF4-FFF2-40B4-BE49-F238E27FC236}">
                <a16:creationId xmlns:a16="http://schemas.microsoft.com/office/drawing/2014/main" id="{040F276A-487B-40F7-991A-DCF50B18BE9F}"/>
              </a:ext>
            </a:extLst>
          </p:cNvPr>
          <p:cNvSpPr>
            <a:spLocks noGrp="1"/>
          </p:cNvSpPr>
          <p:nvPr>
            <p:ph type="body" sz="quarter" idx="27"/>
          </p:nvPr>
        </p:nvSpPr>
        <p:spPr>
          <a:xfrm>
            <a:off x="6342960" y="4845111"/>
            <a:ext cx="2468880" cy="746980"/>
          </a:xfrm>
        </p:spPr>
        <p:txBody>
          <a:bodyPr tIns="45720" bIns="0"/>
          <a:lstStyle>
            <a:lvl1pPr marL="0" indent="0" algn="l">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Text Placeholder 2">
            <a:extLst>
              <a:ext uri="{FF2B5EF4-FFF2-40B4-BE49-F238E27FC236}">
                <a16:creationId xmlns:a16="http://schemas.microsoft.com/office/drawing/2014/main" id="{C3848971-0199-4C3F-BB63-D2213D148306}"/>
              </a:ext>
            </a:extLst>
          </p:cNvPr>
          <p:cNvSpPr>
            <a:spLocks noGrp="1"/>
          </p:cNvSpPr>
          <p:nvPr>
            <p:ph type="body" sz="quarter" idx="28"/>
          </p:nvPr>
        </p:nvSpPr>
        <p:spPr>
          <a:xfrm>
            <a:off x="9168300" y="4845111"/>
            <a:ext cx="2468880" cy="746980"/>
          </a:xfrm>
        </p:spPr>
        <p:txBody>
          <a:bodyPr tIns="45720" bIns="0"/>
          <a:lstStyle>
            <a:lvl1pPr marL="0" indent="0" algn="l">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8" name="Text Placeholder 2">
            <a:extLst>
              <a:ext uri="{FF2B5EF4-FFF2-40B4-BE49-F238E27FC236}">
                <a16:creationId xmlns:a16="http://schemas.microsoft.com/office/drawing/2014/main" id="{07FB8F93-521D-43AF-91B8-BD5FC089E1C3}"/>
              </a:ext>
            </a:extLst>
          </p:cNvPr>
          <p:cNvSpPr>
            <a:spLocks noGrp="1"/>
          </p:cNvSpPr>
          <p:nvPr>
            <p:ph type="body" sz="quarter" idx="29"/>
          </p:nvPr>
        </p:nvSpPr>
        <p:spPr>
          <a:xfrm>
            <a:off x="571500" y="1714500"/>
            <a:ext cx="11065680" cy="445407"/>
          </a:xfrm>
        </p:spPr>
        <p:txBody>
          <a:bodyPr/>
          <a:lstStyle/>
          <a:p>
            <a:pPr lvl="0"/>
            <a:r>
              <a:rPr lang="en-US"/>
              <a:t>Click to edit Master text styles</a:t>
            </a:r>
          </a:p>
        </p:txBody>
      </p:sp>
      <p:sp>
        <p:nvSpPr>
          <p:cNvPr id="22" name="Rectangle 21">
            <a:extLst>
              <a:ext uri="{FF2B5EF4-FFF2-40B4-BE49-F238E27FC236}">
                <a16:creationId xmlns:a16="http://schemas.microsoft.com/office/drawing/2014/main" id="{F1801E9F-5C6D-4D8B-A75B-FB1D497CE18E}"/>
              </a:ext>
            </a:extLst>
          </p:cNvPr>
          <p:cNvSpPr/>
          <p:nvPr userDrawn="1"/>
        </p:nvSpPr>
        <p:spPr>
          <a:xfrm>
            <a:off x="692563" y="4698093"/>
            <a:ext cx="2468880" cy="9144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669C3F-529F-40FA-AE6F-61065324B491}"/>
              </a:ext>
            </a:extLst>
          </p:cNvPr>
          <p:cNvSpPr/>
          <p:nvPr userDrawn="1"/>
        </p:nvSpPr>
        <p:spPr>
          <a:xfrm>
            <a:off x="3517809" y="4698093"/>
            <a:ext cx="2468880" cy="9144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F0BA84-228F-4FD2-B246-CFF6BE2BAA40}"/>
              </a:ext>
            </a:extLst>
          </p:cNvPr>
          <p:cNvSpPr/>
          <p:nvPr userDrawn="1"/>
        </p:nvSpPr>
        <p:spPr>
          <a:xfrm>
            <a:off x="6342960" y="4698093"/>
            <a:ext cx="2468880" cy="9144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324C4A4-4AFE-432A-A69F-E45A8F4A2180}"/>
              </a:ext>
            </a:extLst>
          </p:cNvPr>
          <p:cNvSpPr/>
          <p:nvPr userDrawn="1"/>
        </p:nvSpPr>
        <p:spPr>
          <a:xfrm>
            <a:off x="9168300" y="4698093"/>
            <a:ext cx="2468880" cy="91440"/>
          </a:xfrm>
          <a:prstGeom prst="rect">
            <a:avLst/>
          </a:prstGeom>
          <a:solidFill>
            <a:srgbClr val="C3EEFB"/>
          </a:solidFill>
          <a:ln>
            <a:solidFill>
              <a:srgbClr val="C3E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Placeholder 1">
            <a:extLst>
              <a:ext uri="{FF2B5EF4-FFF2-40B4-BE49-F238E27FC236}">
                <a16:creationId xmlns:a16="http://schemas.microsoft.com/office/drawing/2014/main" id="{1CC0030C-C03C-4986-8BBC-2608DEE1FA1D}"/>
              </a:ext>
            </a:extLst>
          </p:cNvPr>
          <p:cNvSpPr>
            <a:spLocks noGrp="1"/>
          </p:cNvSpPr>
          <p:nvPr>
            <p:ph type="title"/>
          </p:nvPr>
        </p:nvSpPr>
        <p:spPr>
          <a:xfrm>
            <a:off x="571500" y="485440"/>
            <a:ext cx="11065680" cy="798237"/>
          </a:xfrm>
          <a:prstGeom prst="rect">
            <a:avLst/>
          </a:prstGeom>
        </p:spPr>
        <p:txBody>
          <a:bodyPr vert="horz" lIns="91440" tIns="45720" rIns="91440" bIns="45720" rtlCol="0" anchor="b">
            <a:noAutofit/>
          </a:bodyPr>
          <a:lstStyle/>
          <a:p>
            <a:r>
              <a:rPr lang="en-US"/>
              <a:t>Click to edit Master title style</a:t>
            </a:r>
            <a:endParaRPr lang="en-US" dirty="0"/>
          </a:p>
        </p:txBody>
      </p:sp>
      <p:cxnSp>
        <p:nvCxnSpPr>
          <p:cNvPr id="46" name="Straight Connector 45">
            <a:extLst>
              <a:ext uri="{FF2B5EF4-FFF2-40B4-BE49-F238E27FC236}">
                <a16:creationId xmlns:a16="http://schemas.microsoft.com/office/drawing/2014/main" id="{4A464FE0-89EB-4E8A-ABD2-2539CE40AF55}"/>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558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_4 Imag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F94E99E-7BA6-4307-866B-91D9FE0250E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1524" y="0"/>
            <a:ext cx="12190476" cy="5867400"/>
          </a:xfrm>
          <a:prstGeom prst="rect">
            <a:avLst/>
          </a:prstGeom>
        </p:spPr>
      </p:pic>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92563"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DD3C6D1-18CA-45EA-805E-E62064B654A8}"/>
              </a:ext>
            </a:extLst>
          </p:cNvPr>
          <p:cNvSpPr>
            <a:spLocks noGrp="1"/>
          </p:cNvSpPr>
          <p:nvPr>
            <p:ph type="pic" sz="quarter" idx="12"/>
          </p:nvPr>
        </p:nvSpPr>
        <p:spPr>
          <a:xfrm>
            <a:off x="3517809"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AB00860F-B9C1-418F-9E44-A86D30D304E7}"/>
              </a:ext>
            </a:extLst>
          </p:cNvPr>
          <p:cNvSpPr>
            <a:spLocks noGrp="1"/>
          </p:cNvSpPr>
          <p:nvPr>
            <p:ph type="pic" sz="quarter" idx="13"/>
          </p:nvPr>
        </p:nvSpPr>
        <p:spPr>
          <a:xfrm>
            <a:off x="6342960"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1191FFF4-FB9A-494C-A760-5C079D276D7C}"/>
              </a:ext>
            </a:extLst>
          </p:cNvPr>
          <p:cNvSpPr>
            <a:spLocks noGrp="1"/>
          </p:cNvSpPr>
          <p:nvPr>
            <p:ph type="pic" sz="quarter" idx="14"/>
          </p:nvPr>
        </p:nvSpPr>
        <p:spPr>
          <a:xfrm>
            <a:off x="9168300" y="2565717"/>
            <a:ext cx="24688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CF18BD9B-F2B8-4E5D-AA8F-7809EA6DE10E}"/>
              </a:ext>
            </a:extLst>
          </p:cNvPr>
          <p:cNvSpPr/>
          <p:nvPr userDrawn="1"/>
        </p:nvSpPr>
        <p:spPr>
          <a:xfrm>
            <a:off x="692563" y="4698093"/>
            <a:ext cx="2468880" cy="91440"/>
          </a:xfrm>
          <a:prstGeom prst="rect">
            <a:avLst/>
          </a:prstGeom>
          <a:solidFill>
            <a:srgbClr val="1B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0D6B45-5ED1-430A-8424-8E7980361325}"/>
              </a:ext>
            </a:extLst>
          </p:cNvPr>
          <p:cNvSpPr/>
          <p:nvPr userDrawn="1"/>
        </p:nvSpPr>
        <p:spPr>
          <a:xfrm>
            <a:off x="3517809" y="4698093"/>
            <a:ext cx="2468880" cy="91440"/>
          </a:xfrm>
          <a:prstGeom prst="rect">
            <a:avLst/>
          </a:prstGeom>
          <a:solidFill>
            <a:srgbClr val="1B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93B370-8AA4-4648-8D6D-64AA8959A797}"/>
              </a:ext>
            </a:extLst>
          </p:cNvPr>
          <p:cNvSpPr/>
          <p:nvPr userDrawn="1"/>
        </p:nvSpPr>
        <p:spPr>
          <a:xfrm>
            <a:off x="6342960" y="4698093"/>
            <a:ext cx="2468880" cy="91440"/>
          </a:xfrm>
          <a:prstGeom prst="rect">
            <a:avLst/>
          </a:prstGeom>
          <a:solidFill>
            <a:srgbClr val="1B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6A35E6-8108-4674-BC59-69E427B02A3B}"/>
              </a:ext>
            </a:extLst>
          </p:cNvPr>
          <p:cNvSpPr/>
          <p:nvPr userDrawn="1"/>
        </p:nvSpPr>
        <p:spPr>
          <a:xfrm>
            <a:off x="9168300" y="4698093"/>
            <a:ext cx="2468880" cy="91440"/>
          </a:xfrm>
          <a:prstGeom prst="rect">
            <a:avLst/>
          </a:prstGeom>
          <a:solidFill>
            <a:srgbClr val="1B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A805A79-A2F3-4768-A0CF-74BADD91419B}"/>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45B2C10D-C6EE-459A-A121-19901A57CFCC}"/>
              </a:ext>
            </a:extLst>
          </p:cNvPr>
          <p:cNvSpPr>
            <a:spLocks noGrp="1"/>
          </p:cNvSpPr>
          <p:nvPr>
            <p:ph type="body" sz="quarter" idx="25"/>
          </p:nvPr>
        </p:nvSpPr>
        <p:spPr>
          <a:xfrm>
            <a:off x="692563" y="4835586"/>
            <a:ext cx="2468880" cy="746980"/>
          </a:xfrm>
          <a:noFill/>
        </p:spPr>
        <p:txBody>
          <a:bodyPr tIns="45720" bIns="0"/>
          <a:lstStyle>
            <a:lvl1pPr marL="0" indent="0" algn="l">
              <a:lnSpc>
                <a:spcPts val="12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Text Placeholder 2">
            <a:extLst>
              <a:ext uri="{FF2B5EF4-FFF2-40B4-BE49-F238E27FC236}">
                <a16:creationId xmlns:a16="http://schemas.microsoft.com/office/drawing/2014/main" id="{5F80BD25-390E-4E03-8F25-088E76C8D3B3}"/>
              </a:ext>
            </a:extLst>
          </p:cNvPr>
          <p:cNvSpPr>
            <a:spLocks noGrp="1"/>
          </p:cNvSpPr>
          <p:nvPr>
            <p:ph type="body" sz="quarter" idx="26"/>
          </p:nvPr>
        </p:nvSpPr>
        <p:spPr>
          <a:xfrm>
            <a:off x="3517809" y="4835586"/>
            <a:ext cx="2468880" cy="746980"/>
          </a:xfrm>
          <a:noFill/>
        </p:spPr>
        <p:txBody>
          <a:bodyPr tIns="45720" bIns="0"/>
          <a:lstStyle>
            <a:lvl1pPr marL="0" indent="0" algn="l">
              <a:lnSpc>
                <a:spcPts val="12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4" name="Text Placeholder 2">
            <a:extLst>
              <a:ext uri="{FF2B5EF4-FFF2-40B4-BE49-F238E27FC236}">
                <a16:creationId xmlns:a16="http://schemas.microsoft.com/office/drawing/2014/main" id="{040F276A-487B-40F7-991A-DCF50B18BE9F}"/>
              </a:ext>
            </a:extLst>
          </p:cNvPr>
          <p:cNvSpPr>
            <a:spLocks noGrp="1"/>
          </p:cNvSpPr>
          <p:nvPr>
            <p:ph type="body" sz="quarter" idx="27"/>
          </p:nvPr>
        </p:nvSpPr>
        <p:spPr>
          <a:xfrm>
            <a:off x="6342960" y="4835586"/>
            <a:ext cx="2468880" cy="746980"/>
          </a:xfrm>
          <a:noFill/>
        </p:spPr>
        <p:txBody>
          <a:bodyPr tIns="45720" bIns="0"/>
          <a:lstStyle>
            <a:lvl1pPr marL="0" indent="0" algn="l">
              <a:lnSpc>
                <a:spcPts val="12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Text Placeholder 2">
            <a:extLst>
              <a:ext uri="{FF2B5EF4-FFF2-40B4-BE49-F238E27FC236}">
                <a16:creationId xmlns:a16="http://schemas.microsoft.com/office/drawing/2014/main" id="{C3848971-0199-4C3F-BB63-D2213D148306}"/>
              </a:ext>
            </a:extLst>
          </p:cNvPr>
          <p:cNvSpPr>
            <a:spLocks noGrp="1"/>
          </p:cNvSpPr>
          <p:nvPr>
            <p:ph type="body" sz="quarter" idx="28"/>
          </p:nvPr>
        </p:nvSpPr>
        <p:spPr>
          <a:xfrm>
            <a:off x="9168300" y="4835586"/>
            <a:ext cx="2468880" cy="746980"/>
          </a:xfrm>
          <a:noFill/>
        </p:spPr>
        <p:txBody>
          <a:bodyPr tIns="45720" bIns="0"/>
          <a:lstStyle>
            <a:lvl1pPr marL="0" indent="0" algn="l">
              <a:lnSpc>
                <a:spcPts val="12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6" name="Title Placeholder 1">
            <a:extLst>
              <a:ext uri="{FF2B5EF4-FFF2-40B4-BE49-F238E27FC236}">
                <a16:creationId xmlns:a16="http://schemas.microsoft.com/office/drawing/2014/main" id="{97DE615D-134C-440A-B556-92B17F4E269C}"/>
              </a:ext>
            </a:extLst>
          </p:cNvPr>
          <p:cNvSpPr>
            <a:spLocks noGrp="1"/>
          </p:cNvSpPr>
          <p:nvPr>
            <p:ph type="title"/>
          </p:nvPr>
        </p:nvSpPr>
        <p:spPr>
          <a:xfrm>
            <a:off x="571500" y="485440"/>
            <a:ext cx="11065680"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8" name="Text Placeholder 2">
            <a:extLst>
              <a:ext uri="{FF2B5EF4-FFF2-40B4-BE49-F238E27FC236}">
                <a16:creationId xmlns:a16="http://schemas.microsoft.com/office/drawing/2014/main" id="{07FB8F93-521D-43AF-91B8-BD5FC089E1C3}"/>
              </a:ext>
            </a:extLst>
          </p:cNvPr>
          <p:cNvSpPr>
            <a:spLocks noGrp="1"/>
          </p:cNvSpPr>
          <p:nvPr>
            <p:ph type="body" sz="quarter" idx="29"/>
          </p:nvPr>
        </p:nvSpPr>
        <p:spPr>
          <a:xfrm>
            <a:off x="571500" y="1714500"/>
            <a:ext cx="11065680" cy="426357"/>
          </a:xfrm>
        </p:spPr>
        <p:txBody>
          <a:bodyPr/>
          <a:lstStyle>
            <a:lvl1pPr marL="0" indent="0">
              <a:buFontTx/>
              <a:buNone/>
              <a:defRPr/>
            </a:lvl1pPr>
          </a:lstStyle>
          <a:p>
            <a:pPr lvl="0"/>
            <a:r>
              <a:rPr lang="en-US" dirty="0"/>
              <a:t>Click to edit Master text styles</a:t>
            </a:r>
          </a:p>
        </p:txBody>
      </p:sp>
      <p:cxnSp>
        <p:nvCxnSpPr>
          <p:cNvPr id="23" name="Straight Connector 22">
            <a:extLst>
              <a:ext uri="{FF2B5EF4-FFF2-40B4-BE49-F238E27FC236}">
                <a16:creationId xmlns:a16="http://schemas.microsoft.com/office/drawing/2014/main" id="{E94CA4B8-1A85-47D2-BD01-21E0610EDA3A}"/>
              </a:ext>
            </a:extLst>
          </p:cNvPr>
          <p:cNvCxnSpPr>
            <a:cxnSpLocks/>
          </p:cNvCxnSpPr>
          <p:nvPr userDrawn="1"/>
        </p:nvCxnSpPr>
        <p:spPr>
          <a:xfrm>
            <a:off x="685799" y="1485900"/>
            <a:ext cx="11029615" cy="0"/>
          </a:xfrm>
          <a:prstGeom prst="line">
            <a:avLst/>
          </a:prstGeom>
          <a:ln w="6350">
            <a:solidFill>
              <a:srgbClr val="1BBEEE"/>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921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and Content_6 Headshots">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EBDF5D3-85D4-44DF-A280-B7DD5DF92C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1524" y="0"/>
            <a:ext cx="12190476" cy="5867400"/>
          </a:xfrm>
          <a:prstGeom prst="rect">
            <a:avLst/>
          </a:prstGeom>
        </p:spPr>
      </p:pic>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89799"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CF18BD9B-F2B8-4E5D-AA8F-7809EA6DE10E}"/>
              </a:ext>
            </a:extLst>
          </p:cNvPr>
          <p:cNvSpPr/>
          <p:nvPr userDrawn="1"/>
        </p:nvSpPr>
        <p:spPr>
          <a:xfrm>
            <a:off x="689232"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2A805A79-A2F3-4768-A0CF-74BADD91419B}"/>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689066"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9" name="Picture Placeholder 7">
            <a:extLst>
              <a:ext uri="{FF2B5EF4-FFF2-40B4-BE49-F238E27FC236}">
                <a16:creationId xmlns:a16="http://schemas.microsoft.com/office/drawing/2014/main" id="{0826ADA9-DB5D-4B98-9B08-06FF4ED89A9F}"/>
              </a:ext>
            </a:extLst>
          </p:cNvPr>
          <p:cNvSpPr>
            <a:spLocks noGrp="1"/>
          </p:cNvSpPr>
          <p:nvPr>
            <p:ph type="pic" sz="quarter" idx="26"/>
          </p:nvPr>
        </p:nvSpPr>
        <p:spPr>
          <a:xfrm>
            <a:off x="2563105"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0" name="Rectangle 49">
            <a:extLst>
              <a:ext uri="{FF2B5EF4-FFF2-40B4-BE49-F238E27FC236}">
                <a16:creationId xmlns:a16="http://schemas.microsoft.com/office/drawing/2014/main" id="{B4C3814B-AFF2-45BB-A1BD-A307870AEDD2}"/>
              </a:ext>
            </a:extLst>
          </p:cNvPr>
          <p:cNvSpPr/>
          <p:nvPr userDrawn="1"/>
        </p:nvSpPr>
        <p:spPr>
          <a:xfrm>
            <a:off x="2562538"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1" name="Text Placeholder 2">
            <a:extLst>
              <a:ext uri="{FF2B5EF4-FFF2-40B4-BE49-F238E27FC236}">
                <a16:creationId xmlns:a16="http://schemas.microsoft.com/office/drawing/2014/main" id="{BA6929C2-EC9D-4EBF-9AD7-20CE61800E22}"/>
              </a:ext>
            </a:extLst>
          </p:cNvPr>
          <p:cNvSpPr>
            <a:spLocks noGrp="1"/>
          </p:cNvSpPr>
          <p:nvPr>
            <p:ph type="body" sz="quarter" idx="27"/>
          </p:nvPr>
        </p:nvSpPr>
        <p:spPr>
          <a:xfrm>
            <a:off x="2562372"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2" name="Picture Placeholder 7">
            <a:extLst>
              <a:ext uri="{FF2B5EF4-FFF2-40B4-BE49-F238E27FC236}">
                <a16:creationId xmlns:a16="http://schemas.microsoft.com/office/drawing/2014/main" id="{2D347C83-A65E-433D-BDDC-7416A1DB46E3}"/>
              </a:ext>
            </a:extLst>
          </p:cNvPr>
          <p:cNvSpPr>
            <a:spLocks noGrp="1"/>
          </p:cNvSpPr>
          <p:nvPr>
            <p:ph type="pic" sz="quarter" idx="28"/>
          </p:nvPr>
        </p:nvSpPr>
        <p:spPr>
          <a:xfrm>
            <a:off x="4436411"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3" name="Rectangle 52">
            <a:extLst>
              <a:ext uri="{FF2B5EF4-FFF2-40B4-BE49-F238E27FC236}">
                <a16:creationId xmlns:a16="http://schemas.microsoft.com/office/drawing/2014/main" id="{6F3B6DA2-21B4-481C-983A-E56B9F34D857}"/>
              </a:ext>
            </a:extLst>
          </p:cNvPr>
          <p:cNvSpPr/>
          <p:nvPr userDrawn="1"/>
        </p:nvSpPr>
        <p:spPr>
          <a:xfrm>
            <a:off x="4435844"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4" name="Text Placeholder 2">
            <a:extLst>
              <a:ext uri="{FF2B5EF4-FFF2-40B4-BE49-F238E27FC236}">
                <a16:creationId xmlns:a16="http://schemas.microsoft.com/office/drawing/2014/main" id="{1AB7CF94-1A48-467A-9CEB-FF2E4A04A1AE}"/>
              </a:ext>
            </a:extLst>
          </p:cNvPr>
          <p:cNvSpPr>
            <a:spLocks noGrp="1"/>
          </p:cNvSpPr>
          <p:nvPr>
            <p:ph type="body" sz="quarter" idx="29"/>
          </p:nvPr>
        </p:nvSpPr>
        <p:spPr>
          <a:xfrm>
            <a:off x="4435678"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5" name="Picture Placeholder 7">
            <a:extLst>
              <a:ext uri="{FF2B5EF4-FFF2-40B4-BE49-F238E27FC236}">
                <a16:creationId xmlns:a16="http://schemas.microsoft.com/office/drawing/2014/main" id="{736D3410-4FE6-41AD-B385-E007623349F1}"/>
              </a:ext>
            </a:extLst>
          </p:cNvPr>
          <p:cNvSpPr>
            <a:spLocks noGrp="1"/>
          </p:cNvSpPr>
          <p:nvPr>
            <p:ph type="pic" sz="quarter" idx="30"/>
          </p:nvPr>
        </p:nvSpPr>
        <p:spPr>
          <a:xfrm>
            <a:off x="6309717"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6" name="Rectangle 55">
            <a:extLst>
              <a:ext uri="{FF2B5EF4-FFF2-40B4-BE49-F238E27FC236}">
                <a16:creationId xmlns:a16="http://schemas.microsoft.com/office/drawing/2014/main" id="{CCC56E23-C4D0-40C3-9433-3D11F1EAC126}"/>
              </a:ext>
            </a:extLst>
          </p:cNvPr>
          <p:cNvSpPr/>
          <p:nvPr userDrawn="1"/>
        </p:nvSpPr>
        <p:spPr>
          <a:xfrm>
            <a:off x="6309150"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7" name="Text Placeholder 2">
            <a:extLst>
              <a:ext uri="{FF2B5EF4-FFF2-40B4-BE49-F238E27FC236}">
                <a16:creationId xmlns:a16="http://schemas.microsoft.com/office/drawing/2014/main" id="{A4F90BC9-E5A2-483B-8D0C-F66A7FD14912}"/>
              </a:ext>
            </a:extLst>
          </p:cNvPr>
          <p:cNvSpPr>
            <a:spLocks noGrp="1"/>
          </p:cNvSpPr>
          <p:nvPr>
            <p:ph type="body" sz="quarter" idx="31"/>
          </p:nvPr>
        </p:nvSpPr>
        <p:spPr>
          <a:xfrm>
            <a:off x="6308984"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8" name="Picture Placeholder 7">
            <a:extLst>
              <a:ext uri="{FF2B5EF4-FFF2-40B4-BE49-F238E27FC236}">
                <a16:creationId xmlns:a16="http://schemas.microsoft.com/office/drawing/2014/main" id="{E442FE6D-4137-4214-87F9-4A43ABA445CA}"/>
              </a:ext>
            </a:extLst>
          </p:cNvPr>
          <p:cNvSpPr>
            <a:spLocks noGrp="1"/>
          </p:cNvSpPr>
          <p:nvPr>
            <p:ph type="pic" sz="quarter" idx="32"/>
          </p:nvPr>
        </p:nvSpPr>
        <p:spPr>
          <a:xfrm>
            <a:off x="8183023"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9" name="Rectangle 58">
            <a:extLst>
              <a:ext uri="{FF2B5EF4-FFF2-40B4-BE49-F238E27FC236}">
                <a16:creationId xmlns:a16="http://schemas.microsoft.com/office/drawing/2014/main" id="{514E3E22-507B-4DE0-ACAE-3844EE7A74E2}"/>
              </a:ext>
            </a:extLst>
          </p:cNvPr>
          <p:cNvSpPr/>
          <p:nvPr userDrawn="1"/>
        </p:nvSpPr>
        <p:spPr>
          <a:xfrm>
            <a:off x="8182456"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0" name="Text Placeholder 2">
            <a:extLst>
              <a:ext uri="{FF2B5EF4-FFF2-40B4-BE49-F238E27FC236}">
                <a16:creationId xmlns:a16="http://schemas.microsoft.com/office/drawing/2014/main" id="{B47EF483-854F-4A71-B182-8BC6ED185575}"/>
              </a:ext>
            </a:extLst>
          </p:cNvPr>
          <p:cNvSpPr>
            <a:spLocks noGrp="1"/>
          </p:cNvSpPr>
          <p:nvPr>
            <p:ph type="body" sz="quarter" idx="33"/>
          </p:nvPr>
        </p:nvSpPr>
        <p:spPr>
          <a:xfrm>
            <a:off x="8182290"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1" name="Picture Placeholder 7">
            <a:extLst>
              <a:ext uri="{FF2B5EF4-FFF2-40B4-BE49-F238E27FC236}">
                <a16:creationId xmlns:a16="http://schemas.microsoft.com/office/drawing/2014/main" id="{042EEAB2-7D13-453F-9B84-5BC1C0422995}"/>
              </a:ext>
            </a:extLst>
          </p:cNvPr>
          <p:cNvSpPr>
            <a:spLocks noGrp="1"/>
          </p:cNvSpPr>
          <p:nvPr>
            <p:ph type="pic" sz="quarter" idx="34"/>
          </p:nvPr>
        </p:nvSpPr>
        <p:spPr>
          <a:xfrm>
            <a:off x="10056327"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62" name="Rectangle 61">
            <a:extLst>
              <a:ext uri="{FF2B5EF4-FFF2-40B4-BE49-F238E27FC236}">
                <a16:creationId xmlns:a16="http://schemas.microsoft.com/office/drawing/2014/main" id="{4555826B-5D1F-4FDD-91D1-026B78270F33}"/>
              </a:ext>
            </a:extLst>
          </p:cNvPr>
          <p:cNvSpPr/>
          <p:nvPr userDrawn="1"/>
        </p:nvSpPr>
        <p:spPr>
          <a:xfrm>
            <a:off x="10055760" y="4707618"/>
            <a:ext cx="1554480" cy="9144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3" name="Text Placeholder 2">
            <a:extLst>
              <a:ext uri="{FF2B5EF4-FFF2-40B4-BE49-F238E27FC236}">
                <a16:creationId xmlns:a16="http://schemas.microsoft.com/office/drawing/2014/main" id="{F88000AC-DE0F-4EE3-B101-2BFAF1900D81}"/>
              </a:ext>
            </a:extLst>
          </p:cNvPr>
          <p:cNvSpPr>
            <a:spLocks noGrp="1"/>
          </p:cNvSpPr>
          <p:nvPr>
            <p:ph type="body" sz="quarter" idx="35"/>
          </p:nvPr>
        </p:nvSpPr>
        <p:spPr>
          <a:xfrm>
            <a:off x="10055594"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67" name="Text Placeholder 2">
            <a:extLst>
              <a:ext uri="{FF2B5EF4-FFF2-40B4-BE49-F238E27FC236}">
                <a16:creationId xmlns:a16="http://schemas.microsoft.com/office/drawing/2014/main" id="{291336FB-7CDD-4120-B325-A37590C9A879}"/>
              </a:ext>
            </a:extLst>
          </p:cNvPr>
          <p:cNvSpPr>
            <a:spLocks noGrp="1"/>
          </p:cNvSpPr>
          <p:nvPr>
            <p:ph type="body" sz="quarter" idx="36"/>
          </p:nvPr>
        </p:nvSpPr>
        <p:spPr>
          <a:xfrm>
            <a:off x="571500" y="1714500"/>
            <a:ext cx="11065680" cy="426357"/>
          </a:xfrm>
        </p:spPr>
        <p:txBody>
          <a:bodyPr/>
          <a:lstStyle/>
          <a:p>
            <a:pPr lvl="0"/>
            <a:r>
              <a:rPr lang="en-US"/>
              <a:t>Click to edit Master text styles</a:t>
            </a:r>
          </a:p>
        </p:txBody>
      </p:sp>
      <p:cxnSp>
        <p:nvCxnSpPr>
          <p:cNvPr id="28" name="Straight Connector 27">
            <a:extLst>
              <a:ext uri="{FF2B5EF4-FFF2-40B4-BE49-F238E27FC236}">
                <a16:creationId xmlns:a16="http://schemas.microsoft.com/office/drawing/2014/main" id="{065613DD-D555-4986-80B4-4DA919D53BA6}"/>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467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11144250" cy="4152900"/>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A3888558-2F41-4FDC-A4E7-90C868C10430}"/>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939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_6 Headshots">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EBDF5D3-85D4-44DF-A280-B7DD5DF92C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1524" y="0"/>
            <a:ext cx="12190476" cy="5867400"/>
          </a:xfrm>
          <a:prstGeom prst="rect">
            <a:avLst/>
          </a:prstGeom>
        </p:spPr>
      </p:pic>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89799"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24" name="Rectangle 23">
            <a:extLst>
              <a:ext uri="{FF2B5EF4-FFF2-40B4-BE49-F238E27FC236}">
                <a16:creationId xmlns:a16="http://schemas.microsoft.com/office/drawing/2014/main" id="{2A805A79-A2F3-4768-A0CF-74BADD91419B}"/>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689066"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9" name="Picture Placeholder 7">
            <a:extLst>
              <a:ext uri="{FF2B5EF4-FFF2-40B4-BE49-F238E27FC236}">
                <a16:creationId xmlns:a16="http://schemas.microsoft.com/office/drawing/2014/main" id="{0826ADA9-DB5D-4B98-9B08-06FF4ED89A9F}"/>
              </a:ext>
            </a:extLst>
          </p:cNvPr>
          <p:cNvSpPr>
            <a:spLocks noGrp="1"/>
          </p:cNvSpPr>
          <p:nvPr>
            <p:ph type="pic" sz="quarter" idx="26"/>
          </p:nvPr>
        </p:nvSpPr>
        <p:spPr>
          <a:xfrm>
            <a:off x="2563105"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1" name="Text Placeholder 2">
            <a:extLst>
              <a:ext uri="{FF2B5EF4-FFF2-40B4-BE49-F238E27FC236}">
                <a16:creationId xmlns:a16="http://schemas.microsoft.com/office/drawing/2014/main" id="{BA6929C2-EC9D-4EBF-9AD7-20CE61800E22}"/>
              </a:ext>
            </a:extLst>
          </p:cNvPr>
          <p:cNvSpPr>
            <a:spLocks noGrp="1"/>
          </p:cNvSpPr>
          <p:nvPr>
            <p:ph type="body" sz="quarter" idx="27"/>
          </p:nvPr>
        </p:nvSpPr>
        <p:spPr>
          <a:xfrm>
            <a:off x="2562372"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2" name="Picture Placeholder 7">
            <a:extLst>
              <a:ext uri="{FF2B5EF4-FFF2-40B4-BE49-F238E27FC236}">
                <a16:creationId xmlns:a16="http://schemas.microsoft.com/office/drawing/2014/main" id="{2D347C83-A65E-433D-BDDC-7416A1DB46E3}"/>
              </a:ext>
            </a:extLst>
          </p:cNvPr>
          <p:cNvSpPr>
            <a:spLocks noGrp="1"/>
          </p:cNvSpPr>
          <p:nvPr>
            <p:ph type="pic" sz="quarter" idx="28"/>
          </p:nvPr>
        </p:nvSpPr>
        <p:spPr>
          <a:xfrm>
            <a:off x="4436411"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1AB7CF94-1A48-467A-9CEB-FF2E4A04A1AE}"/>
              </a:ext>
            </a:extLst>
          </p:cNvPr>
          <p:cNvSpPr>
            <a:spLocks noGrp="1"/>
          </p:cNvSpPr>
          <p:nvPr>
            <p:ph type="body" sz="quarter" idx="29"/>
          </p:nvPr>
        </p:nvSpPr>
        <p:spPr>
          <a:xfrm>
            <a:off x="4435678"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5" name="Picture Placeholder 7">
            <a:extLst>
              <a:ext uri="{FF2B5EF4-FFF2-40B4-BE49-F238E27FC236}">
                <a16:creationId xmlns:a16="http://schemas.microsoft.com/office/drawing/2014/main" id="{736D3410-4FE6-41AD-B385-E007623349F1}"/>
              </a:ext>
            </a:extLst>
          </p:cNvPr>
          <p:cNvSpPr>
            <a:spLocks noGrp="1"/>
          </p:cNvSpPr>
          <p:nvPr>
            <p:ph type="pic" sz="quarter" idx="30"/>
          </p:nvPr>
        </p:nvSpPr>
        <p:spPr>
          <a:xfrm>
            <a:off x="6309717"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57" name="Text Placeholder 2">
            <a:extLst>
              <a:ext uri="{FF2B5EF4-FFF2-40B4-BE49-F238E27FC236}">
                <a16:creationId xmlns:a16="http://schemas.microsoft.com/office/drawing/2014/main" id="{A4F90BC9-E5A2-483B-8D0C-F66A7FD14912}"/>
              </a:ext>
            </a:extLst>
          </p:cNvPr>
          <p:cNvSpPr>
            <a:spLocks noGrp="1"/>
          </p:cNvSpPr>
          <p:nvPr>
            <p:ph type="body" sz="quarter" idx="31"/>
          </p:nvPr>
        </p:nvSpPr>
        <p:spPr>
          <a:xfrm>
            <a:off x="6308984"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58" name="Picture Placeholder 7">
            <a:extLst>
              <a:ext uri="{FF2B5EF4-FFF2-40B4-BE49-F238E27FC236}">
                <a16:creationId xmlns:a16="http://schemas.microsoft.com/office/drawing/2014/main" id="{E442FE6D-4137-4214-87F9-4A43ABA445CA}"/>
              </a:ext>
            </a:extLst>
          </p:cNvPr>
          <p:cNvSpPr>
            <a:spLocks noGrp="1"/>
          </p:cNvSpPr>
          <p:nvPr>
            <p:ph type="pic" sz="quarter" idx="32"/>
          </p:nvPr>
        </p:nvSpPr>
        <p:spPr>
          <a:xfrm>
            <a:off x="8183023"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B47EF483-854F-4A71-B182-8BC6ED185575}"/>
              </a:ext>
            </a:extLst>
          </p:cNvPr>
          <p:cNvSpPr>
            <a:spLocks noGrp="1"/>
          </p:cNvSpPr>
          <p:nvPr>
            <p:ph type="body" sz="quarter" idx="33"/>
          </p:nvPr>
        </p:nvSpPr>
        <p:spPr>
          <a:xfrm>
            <a:off x="8182290"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1" name="Picture Placeholder 7">
            <a:extLst>
              <a:ext uri="{FF2B5EF4-FFF2-40B4-BE49-F238E27FC236}">
                <a16:creationId xmlns:a16="http://schemas.microsoft.com/office/drawing/2014/main" id="{042EEAB2-7D13-453F-9B84-5BC1C0422995}"/>
              </a:ext>
            </a:extLst>
          </p:cNvPr>
          <p:cNvSpPr>
            <a:spLocks noGrp="1"/>
          </p:cNvSpPr>
          <p:nvPr>
            <p:ph type="pic" sz="quarter" idx="34"/>
          </p:nvPr>
        </p:nvSpPr>
        <p:spPr>
          <a:xfrm>
            <a:off x="10056327" y="2565717"/>
            <a:ext cx="1554480" cy="2141220"/>
          </a:xfrm>
          <a:solidFill>
            <a:schemeClr val="bg1">
              <a:lumMod val="95000"/>
            </a:schemeClr>
          </a:solidFill>
        </p:spPr>
        <p:txBody>
          <a:bodyPr anchor="ctr">
            <a:normAutofit/>
          </a:bodyPr>
          <a:lstStyle>
            <a:lvl1pPr marL="0" indent="0" algn="ctr">
              <a:buFontTx/>
              <a:buNone/>
              <a:defRPr sz="1000">
                <a:solidFill>
                  <a:schemeClr val="bg1">
                    <a:lumMod val="65000"/>
                  </a:schemeClr>
                </a:solidFill>
              </a:defRPr>
            </a:lvl1pPr>
          </a:lstStyle>
          <a:p>
            <a:r>
              <a:rPr lang="en-US"/>
              <a:t>Click icon to add picture</a:t>
            </a:r>
            <a:endParaRPr lang="en-US" dirty="0"/>
          </a:p>
        </p:txBody>
      </p:sp>
      <p:sp>
        <p:nvSpPr>
          <p:cNvPr id="63" name="Text Placeholder 2">
            <a:extLst>
              <a:ext uri="{FF2B5EF4-FFF2-40B4-BE49-F238E27FC236}">
                <a16:creationId xmlns:a16="http://schemas.microsoft.com/office/drawing/2014/main" id="{F88000AC-DE0F-4EE3-B101-2BFAF1900D81}"/>
              </a:ext>
            </a:extLst>
          </p:cNvPr>
          <p:cNvSpPr>
            <a:spLocks noGrp="1"/>
          </p:cNvSpPr>
          <p:nvPr>
            <p:ph type="body" sz="quarter" idx="35"/>
          </p:nvPr>
        </p:nvSpPr>
        <p:spPr>
          <a:xfrm>
            <a:off x="10055594" y="4845111"/>
            <a:ext cx="1554480" cy="746980"/>
          </a:xfrm>
        </p:spPr>
        <p:txBody>
          <a:bodyPr tIns="45720" bIns="0"/>
          <a:lstStyle>
            <a:lvl1pPr marL="0" indent="0" algn="ctr">
              <a:lnSpc>
                <a:spcPts val="1200"/>
              </a:lnSpc>
              <a:spcAft>
                <a:spcPts val="0"/>
              </a:spcAft>
              <a:buFontTx/>
              <a:buNone/>
              <a:defRPr sz="900"/>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67" name="Text Placeholder 2">
            <a:extLst>
              <a:ext uri="{FF2B5EF4-FFF2-40B4-BE49-F238E27FC236}">
                <a16:creationId xmlns:a16="http://schemas.microsoft.com/office/drawing/2014/main" id="{291336FB-7CDD-4120-B325-A37590C9A879}"/>
              </a:ext>
            </a:extLst>
          </p:cNvPr>
          <p:cNvSpPr>
            <a:spLocks noGrp="1"/>
          </p:cNvSpPr>
          <p:nvPr>
            <p:ph type="body" sz="quarter" idx="36"/>
          </p:nvPr>
        </p:nvSpPr>
        <p:spPr>
          <a:xfrm>
            <a:off x="571500" y="1714500"/>
            <a:ext cx="11065680" cy="426357"/>
          </a:xfrm>
        </p:spPr>
        <p:txBody>
          <a:bodyPr/>
          <a:lstStyle/>
          <a:p>
            <a:pPr lvl="0"/>
            <a:r>
              <a:rPr lang="en-US"/>
              <a:t>Click to edit Master text styles</a:t>
            </a:r>
          </a:p>
        </p:txBody>
      </p:sp>
      <p:sp>
        <p:nvSpPr>
          <p:cNvPr id="27" name="Rectangle 26">
            <a:extLst>
              <a:ext uri="{FF2B5EF4-FFF2-40B4-BE49-F238E27FC236}">
                <a16:creationId xmlns:a16="http://schemas.microsoft.com/office/drawing/2014/main" id="{FA25DA38-2D04-4BC3-A7C6-2268FD8F4855}"/>
              </a:ext>
            </a:extLst>
          </p:cNvPr>
          <p:cNvSpPr/>
          <p:nvPr userDrawn="1"/>
        </p:nvSpPr>
        <p:spPr>
          <a:xfrm>
            <a:off x="689232"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E6236A7-93D4-4AE1-BB0F-E55FCAC9B88C}"/>
              </a:ext>
            </a:extLst>
          </p:cNvPr>
          <p:cNvSpPr/>
          <p:nvPr userDrawn="1"/>
        </p:nvSpPr>
        <p:spPr>
          <a:xfrm>
            <a:off x="2562538"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96643814-14CC-44FE-910B-2944C422AA86}"/>
              </a:ext>
            </a:extLst>
          </p:cNvPr>
          <p:cNvSpPr/>
          <p:nvPr userDrawn="1"/>
        </p:nvSpPr>
        <p:spPr>
          <a:xfrm>
            <a:off x="4435844"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51C50CC5-CFF6-4310-AB75-D37CFBD0EE7C}"/>
              </a:ext>
            </a:extLst>
          </p:cNvPr>
          <p:cNvSpPr/>
          <p:nvPr userDrawn="1"/>
        </p:nvSpPr>
        <p:spPr>
          <a:xfrm>
            <a:off x="6309150"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DD4B0D17-E783-4B7A-9E32-9D9A5CC2630C}"/>
              </a:ext>
            </a:extLst>
          </p:cNvPr>
          <p:cNvSpPr/>
          <p:nvPr userDrawn="1"/>
        </p:nvSpPr>
        <p:spPr>
          <a:xfrm>
            <a:off x="8182456"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288F0206-98D6-421F-A9D1-48365FFCA41D}"/>
              </a:ext>
            </a:extLst>
          </p:cNvPr>
          <p:cNvSpPr/>
          <p:nvPr userDrawn="1"/>
        </p:nvSpPr>
        <p:spPr>
          <a:xfrm>
            <a:off x="10055760" y="4707618"/>
            <a:ext cx="1554480" cy="9144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4" name="Straight Connector 33">
            <a:extLst>
              <a:ext uri="{FF2B5EF4-FFF2-40B4-BE49-F238E27FC236}">
                <a16:creationId xmlns:a16="http://schemas.microsoft.com/office/drawing/2014/main" id="{A4E99437-C76A-4BD2-8E58-837BB6AC8EF9}"/>
              </a:ext>
            </a:extLst>
          </p:cNvPr>
          <p:cNvCxnSpPr>
            <a:cxnSpLocks/>
          </p:cNvCxnSpPr>
          <p:nvPr userDrawn="1"/>
        </p:nvCxnSpPr>
        <p:spPr>
          <a:xfrm>
            <a:off x="685799" y="1485900"/>
            <a:ext cx="11029615"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251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_Mock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A5A3D-9605-4C8B-B68C-EF374A16F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86" y="857"/>
            <a:ext cx="12188952" cy="6856285"/>
          </a:xfrm>
          <a:prstGeom prst="rect">
            <a:avLst/>
          </a:prstGeom>
        </p:spPr>
      </p:pic>
      <p:sp>
        <p:nvSpPr>
          <p:cNvPr id="13" name="Rectangle 12">
            <a:extLst>
              <a:ext uri="{FF2B5EF4-FFF2-40B4-BE49-F238E27FC236}">
                <a16:creationId xmlns:a16="http://schemas.microsoft.com/office/drawing/2014/main" id="{C0285A2D-946A-4E09-BA3A-D841158FC6A8}"/>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7118FB33-8262-4BDC-9E44-147361AEC125}"/>
              </a:ext>
            </a:extLst>
          </p:cNvPr>
          <p:cNvSpPr>
            <a:spLocks noGrp="1"/>
          </p:cNvSpPr>
          <p:nvPr>
            <p:ph type="title"/>
          </p:nvPr>
        </p:nvSpPr>
        <p:spPr>
          <a:xfrm>
            <a:off x="2023131" y="485440"/>
            <a:ext cx="8152964" cy="798237"/>
          </a:xfrm>
          <a:prstGeom prst="rect">
            <a:avLst/>
          </a:prstGeom>
        </p:spPr>
        <p:txBody>
          <a:bodyPr vert="horz" lIns="91440" tIns="45720" rIns="91440" bIns="45720" rtlCol="0" anchor="b">
            <a:noAutofit/>
          </a:bodyPr>
          <a:lstStyle>
            <a:lvl1pPr>
              <a:defRPr sz="2400"/>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38819F39-8DD8-4DBF-8317-96196E2AE8E9}"/>
              </a:ext>
            </a:extLst>
          </p:cNvPr>
          <p:cNvCxnSpPr>
            <a:cxnSpLocks/>
          </p:cNvCxnSpPr>
          <p:nvPr userDrawn="1"/>
        </p:nvCxnSpPr>
        <p:spPr>
          <a:xfrm>
            <a:off x="2137430" y="1485900"/>
            <a:ext cx="8038445" cy="0"/>
          </a:xfrm>
          <a:prstGeom prst="line">
            <a:avLst/>
          </a:prstGeom>
          <a:ln w="12700">
            <a:solidFill>
              <a:srgbClr val="85CB33"/>
            </a:solidFill>
          </a:ln>
        </p:spPr>
        <p:style>
          <a:lnRef idx="1">
            <a:schemeClr val="accent5"/>
          </a:lnRef>
          <a:fillRef idx="0">
            <a:schemeClr val="accent5"/>
          </a:fillRef>
          <a:effectRef idx="0">
            <a:schemeClr val="accent5"/>
          </a:effectRef>
          <a:fontRef idx="minor">
            <a:schemeClr val="tx1"/>
          </a:fontRef>
        </p:style>
      </p:cxnSp>
      <p:sp>
        <p:nvSpPr>
          <p:cNvPr id="4" name="Text Placeholder 3">
            <a:extLst>
              <a:ext uri="{FF2B5EF4-FFF2-40B4-BE49-F238E27FC236}">
                <a16:creationId xmlns:a16="http://schemas.microsoft.com/office/drawing/2014/main" id="{057529C1-E82E-4965-BD1F-B321451AE8D6}"/>
              </a:ext>
            </a:extLst>
          </p:cNvPr>
          <p:cNvSpPr>
            <a:spLocks noGrp="1"/>
          </p:cNvSpPr>
          <p:nvPr>
            <p:ph type="body" sz="quarter" idx="10"/>
          </p:nvPr>
        </p:nvSpPr>
        <p:spPr>
          <a:xfrm>
            <a:off x="2022475" y="1714501"/>
            <a:ext cx="8153400" cy="2601912"/>
          </a:xfrm>
        </p:spPr>
        <p:txBody>
          <a:bodyPr/>
          <a:lstStyle>
            <a:lvl1pPr marL="306000" indent="-306000">
              <a:buClr>
                <a:srgbClr val="85CB33"/>
              </a:buClr>
              <a:buFont typeface="Wingdings" panose="05000000000000000000" pitchFamily="2" charset="2"/>
              <a:buChar char="§"/>
              <a:defRPr/>
            </a:lvl1pPr>
            <a:lvl2pPr marL="571500" indent="-247650">
              <a:buClr>
                <a:srgbClr val="85CB33"/>
              </a:buClr>
              <a:buFont typeface="Wingdings" panose="05000000000000000000" pitchFamily="2" charset="2"/>
              <a:buChar char="§"/>
              <a:defRPr/>
            </a:lvl2pPr>
            <a:lvl3pPr marL="800100" indent="-228600">
              <a:buClr>
                <a:srgbClr val="85CB33"/>
              </a:buClr>
              <a:buFont typeface="Wingdings" panose="05000000000000000000" pitchFamily="2" charset="2"/>
              <a:buChar char="§"/>
              <a:defRPr/>
            </a:lvl3pPr>
            <a:lvl4pPr marL="1028700" indent="-228600">
              <a:buClr>
                <a:srgbClr val="85CB33"/>
              </a:buClr>
              <a:buFont typeface="Wingdings" panose="05000000000000000000" pitchFamily="2" charset="2"/>
              <a:buChar char="§"/>
              <a:defRPr/>
            </a:lvl4pPr>
            <a:lvl5pPr marL="1257300" indent="-228600">
              <a:buClr>
                <a:srgbClr val="85CB33"/>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54FFC013-0E7A-4BA0-B99F-0F83157D2BD2}"/>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24848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_MockUp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A5A3D-9605-4C8B-B68C-EF374A16F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0"/>
            <a:ext cx="12188952" cy="6857999"/>
          </a:xfrm>
          <a:prstGeom prst="rect">
            <a:avLst/>
          </a:prstGeom>
        </p:spPr>
      </p:pic>
      <p:sp>
        <p:nvSpPr>
          <p:cNvPr id="13" name="Rectangle 12">
            <a:extLst>
              <a:ext uri="{FF2B5EF4-FFF2-40B4-BE49-F238E27FC236}">
                <a16:creationId xmlns:a16="http://schemas.microsoft.com/office/drawing/2014/main" id="{C0285A2D-946A-4E09-BA3A-D841158FC6A8}"/>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DA42DC13-0C83-4E66-8339-6DE62C52282F}"/>
              </a:ext>
            </a:extLst>
          </p:cNvPr>
          <p:cNvSpPr>
            <a:spLocks noGrp="1"/>
          </p:cNvSpPr>
          <p:nvPr>
            <p:ph type="title"/>
          </p:nvPr>
        </p:nvSpPr>
        <p:spPr>
          <a:xfrm>
            <a:off x="5463448" y="485440"/>
            <a:ext cx="6147359" cy="798237"/>
          </a:xfrm>
          <a:prstGeom prst="rect">
            <a:avLst/>
          </a:prstGeom>
        </p:spPr>
        <p:txBody>
          <a:bodyPr vert="horz" lIns="91440" tIns="45720" rIns="91440" bIns="45720" rtlCol="0" anchor="b">
            <a:noAutofit/>
          </a:bodyPr>
          <a:lstStyle>
            <a:lvl1pPr>
              <a:defRPr sz="2400"/>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7AA379BD-B515-42F7-8829-C9993902EFFE}"/>
              </a:ext>
            </a:extLst>
          </p:cNvPr>
          <p:cNvCxnSpPr>
            <a:cxnSpLocks/>
          </p:cNvCxnSpPr>
          <p:nvPr userDrawn="1"/>
        </p:nvCxnSpPr>
        <p:spPr>
          <a:xfrm>
            <a:off x="5603630" y="1485900"/>
            <a:ext cx="6007177" cy="0"/>
          </a:xfrm>
          <a:prstGeom prst="line">
            <a:avLst/>
          </a:prstGeom>
          <a:ln w="12700">
            <a:solidFill>
              <a:srgbClr val="114068"/>
            </a:solidFill>
          </a:ln>
        </p:spPr>
        <p:style>
          <a:lnRef idx="1">
            <a:schemeClr val="accent5"/>
          </a:lnRef>
          <a:fillRef idx="0">
            <a:schemeClr val="accent5"/>
          </a:fillRef>
          <a:effectRef idx="0">
            <a:schemeClr val="accent5"/>
          </a:effectRef>
          <a:fontRef idx="minor">
            <a:schemeClr val="tx1"/>
          </a:fontRef>
        </p:style>
      </p:cxnSp>
      <p:sp>
        <p:nvSpPr>
          <p:cNvPr id="4" name="Text Placeholder 3">
            <a:extLst>
              <a:ext uri="{FF2B5EF4-FFF2-40B4-BE49-F238E27FC236}">
                <a16:creationId xmlns:a16="http://schemas.microsoft.com/office/drawing/2014/main" id="{A5764570-5FD5-45E0-8219-75D631384851}"/>
              </a:ext>
            </a:extLst>
          </p:cNvPr>
          <p:cNvSpPr>
            <a:spLocks noGrp="1"/>
          </p:cNvSpPr>
          <p:nvPr>
            <p:ph type="body" sz="quarter" idx="10"/>
          </p:nvPr>
        </p:nvSpPr>
        <p:spPr>
          <a:xfrm>
            <a:off x="5463448" y="1714500"/>
            <a:ext cx="6147527" cy="3657599"/>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07101AA6-16A3-4470-AFF9-8C05CC663773}"/>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30730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1_Gray_Section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EE036D-922E-4DB3-9514-4F503A5B92F7}"/>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6B89F1-C0D1-469B-8B0E-45035AE57D2B}"/>
              </a:ext>
            </a:extLst>
          </p:cNvPr>
          <p:cNvPicPr>
            <a:picLocks noChangeAspect="1"/>
          </p:cNvPicPr>
          <p:nvPr userDrawn="1"/>
        </p:nvPicPr>
        <p:blipFill>
          <a:blip r:embed="rId2"/>
          <a:srcRect/>
          <a:stretch/>
        </p:blipFill>
        <p:spPr>
          <a:xfrm>
            <a:off x="3165" y="0"/>
            <a:ext cx="12185669" cy="586740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p:nvPr>
        </p:nvSpPr>
        <p:spPr>
          <a:xfrm>
            <a:off x="747797" y="3667709"/>
            <a:ext cx="10861696" cy="590321"/>
          </a:xfrm>
        </p:spPr>
        <p:txBody>
          <a:bodyPr anchor="t">
            <a:no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a:extLst>
              <a:ext uri="{FF2B5EF4-FFF2-40B4-BE49-F238E27FC236}">
                <a16:creationId xmlns:a16="http://schemas.microsoft.com/office/drawing/2014/main" id="{22381901-0C3B-4FF7-A416-29D142385FE6}"/>
              </a:ext>
            </a:extLst>
          </p:cNvPr>
          <p:cNvCxnSpPr>
            <a:cxnSpLocks/>
          </p:cNvCxnSpPr>
          <p:nvPr userDrawn="1"/>
        </p:nvCxnSpPr>
        <p:spPr>
          <a:xfrm>
            <a:off x="836719" y="3474496"/>
            <a:ext cx="10772774" cy="0"/>
          </a:xfrm>
          <a:prstGeom prst="line">
            <a:avLst/>
          </a:prstGeom>
          <a:ln w="6350">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0302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2_Gray_Section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20D7BC-41C9-49F0-A66D-3B0661FD478D}"/>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6B89F1-C0D1-469B-8B0E-45035AE57D2B}"/>
              </a:ext>
            </a:extLst>
          </p:cNvPr>
          <p:cNvPicPr>
            <a:picLocks noChangeAspect="1"/>
          </p:cNvPicPr>
          <p:nvPr userDrawn="1"/>
        </p:nvPicPr>
        <p:blipFill>
          <a:blip r:embed="rId2"/>
          <a:srcRect/>
          <a:stretch/>
        </p:blipFill>
        <p:spPr>
          <a:xfrm>
            <a:off x="3165" y="0"/>
            <a:ext cx="12185669" cy="586740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p:nvPr>
        </p:nvSpPr>
        <p:spPr>
          <a:xfrm>
            <a:off x="747797" y="3667709"/>
            <a:ext cx="10861696" cy="590321"/>
          </a:xfrm>
        </p:spPr>
        <p:txBody>
          <a:bodyPr anchor="t">
            <a:no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E8504AB3-8DFD-4461-96D0-EAC34469A8B3}"/>
              </a:ext>
            </a:extLst>
          </p:cNvPr>
          <p:cNvCxnSpPr>
            <a:cxnSpLocks/>
          </p:cNvCxnSpPr>
          <p:nvPr userDrawn="1"/>
        </p:nvCxnSpPr>
        <p:spPr>
          <a:xfrm>
            <a:off x="836719" y="3474496"/>
            <a:ext cx="10772774" cy="0"/>
          </a:xfrm>
          <a:prstGeom prst="line">
            <a:avLst/>
          </a:prstGeom>
          <a:ln w="6350">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559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03_Gray_Sect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346998-3D3A-4D4D-80F1-BE6E2F964167}"/>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6B89F1-C0D1-469B-8B0E-45035AE57D2B}"/>
              </a:ext>
            </a:extLst>
          </p:cNvPr>
          <p:cNvPicPr>
            <a:picLocks noChangeAspect="1"/>
          </p:cNvPicPr>
          <p:nvPr userDrawn="1"/>
        </p:nvPicPr>
        <p:blipFill>
          <a:blip r:embed="rId2"/>
          <a:srcRect/>
          <a:stretch/>
        </p:blipFill>
        <p:spPr>
          <a:xfrm>
            <a:off x="3165" y="0"/>
            <a:ext cx="12185669" cy="5867400"/>
          </a:xfrm>
          <a:prstGeom prst="rect">
            <a:avLst/>
          </a:prstGeom>
        </p:spPr>
      </p:pic>
      <p:sp>
        <p:nvSpPr>
          <p:cNvPr id="2" name="Title 1"/>
          <p:cNvSpPr>
            <a:spLocks noGrp="1"/>
          </p:cNvSpPr>
          <p:nvPr>
            <p:ph type="ctrTitle"/>
          </p:nvPr>
        </p:nvSpPr>
        <p:spPr>
          <a:xfrm>
            <a:off x="747795" y="1866900"/>
            <a:ext cx="10861699" cy="1475013"/>
          </a:xfrm>
          <a:prstGeom prst="rect">
            <a:avLst/>
          </a:prstGeom>
          <a:effectLst/>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47797" y="3667709"/>
            <a:ext cx="10861696" cy="590321"/>
          </a:xfrm>
        </p:spPr>
        <p:txBody>
          <a:bodyPr anchor="t">
            <a:no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a:extLst>
              <a:ext uri="{FF2B5EF4-FFF2-40B4-BE49-F238E27FC236}">
                <a16:creationId xmlns:a16="http://schemas.microsoft.com/office/drawing/2014/main" id="{D20973E1-8D41-4365-878F-9DF7CC7E0AF8}"/>
              </a:ext>
            </a:extLst>
          </p:cNvPr>
          <p:cNvCxnSpPr>
            <a:cxnSpLocks/>
          </p:cNvCxnSpPr>
          <p:nvPr userDrawn="1"/>
        </p:nvCxnSpPr>
        <p:spPr>
          <a:xfrm>
            <a:off x="836719" y="3474496"/>
            <a:ext cx="10772774" cy="0"/>
          </a:xfrm>
          <a:prstGeom prst="line">
            <a:avLst/>
          </a:prstGeom>
          <a:ln w="6350">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500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Gray_Section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C236E-B21C-479F-B97C-08407C5AEB55}"/>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6B89F1-C0D1-469B-8B0E-45035AE57D2B}"/>
              </a:ext>
            </a:extLst>
          </p:cNvPr>
          <p:cNvPicPr>
            <a:picLocks noChangeAspect="1"/>
          </p:cNvPicPr>
          <p:nvPr userDrawn="1"/>
        </p:nvPicPr>
        <p:blipFill>
          <a:blip r:embed="rId2"/>
          <a:srcRect/>
          <a:stretch/>
        </p:blipFill>
        <p:spPr>
          <a:xfrm>
            <a:off x="0" y="1"/>
            <a:ext cx="12192000" cy="5867399"/>
          </a:xfrm>
          <a:prstGeom prst="rect">
            <a:avLst/>
          </a:prstGeom>
        </p:spPr>
      </p:pic>
      <p:sp>
        <p:nvSpPr>
          <p:cNvPr id="9" name="Title 1">
            <a:extLst>
              <a:ext uri="{FF2B5EF4-FFF2-40B4-BE49-F238E27FC236}">
                <a16:creationId xmlns:a16="http://schemas.microsoft.com/office/drawing/2014/main" id="{B8955AC6-59BE-4890-99A9-6D76EF8F0CA7}"/>
              </a:ext>
            </a:extLst>
          </p:cNvPr>
          <p:cNvSpPr>
            <a:spLocks noGrp="1"/>
          </p:cNvSpPr>
          <p:nvPr>
            <p:ph type="ctrTitle"/>
          </p:nvPr>
        </p:nvSpPr>
        <p:spPr>
          <a:xfrm>
            <a:off x="747795" y="1866900"/>
            <a:ext cx="10861699" cy="1475013"/>
          </a:xfrm>
          <a:prstGeom prst="rect">
            <a:avLst/>
          </a:prstGeom>
          <a:effectLst/>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251DA1D-AD90-4BBB-B37F-25FC60EF9A40}"/>
              </a:ext>
            </a:extLst>
          </p:cNvPr>
          <p:cNvSpPr>
            <a:spLocks noGrp="1"/>
          </p:cNvSpPr>
          <p:nvPr>
            <p:ph type="subTitle" idx="1"/>
          </p:nvPr>
        </p:nvSpPr>
        <p:spPr>
          <a:xfrm>
            <a:off x="747797" y="3667709"/>
            <a:ext cx="10861696" cy="590321"/>
          </a:xfrm>
        </p:spPr>
        <p:txBody>
          <a:bodyPr anchor="t">
            <a:no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A443C3D1-BD8E-4251-87C0-107539709273}"/>
              </a:ext>
            </a:extLst>
          </p:cNvPr>
          <p:cNvCxnSpPr>
            <a:cxnSpLocks/>
          </p:cNvCxnSpPr>
          <p:nvPr userDrawn="1"/>
        </p:nvCxnSpPr>
        <p:spPr>
          <a:xfrm>
            <a:off x="836719" y="3474496"/>
            <a:ext cx="10772774" cy="0"/>
          </a:xfrm>
          <a:prstGeom prst="line">
            <a:avLst/>
          </a:prstGeom>
          <a:ln w="6350">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5433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1_Texture_Sect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BBAE7-154D-40A5-A781-CAB4104F6110}"/>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1AEA03-0772-4755-A7A2-B219979E964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1" y="0"/>
            <a:ext cx="12192000" cy="5867400"/>
          </a:xfrm>
          <a:prstGeom prst="rect">
            <a:avLst/>
          </a:prstGeom>
        </p:spPr>
      </p:pic>
      <p:sp>
        <p:nvSpPr>
          <p:cNvPr id="9" name="Title 1">
            <a:extLst>
              <a:ext uri="{FF2B5EF4-FFF2-40B4-BE49-F238E27FC236}">
                <a16:creationId xmlns:a16="http://schemas.microsoft.com/office/drawing/2014/main" id="{1DFFB7CE-FD78-4A09-8F03-47EEF6D54AC3}"/>
              </a:ext>
            </a:extLst>
          </p:cNvPr>
          <p:cNvSpPr>
            <a:spLocks noGrp="1"/>
          </p:cNvSpPr>
          <p:nvPr>
            <p:ph type="ctrTitle"/>
          </p:nvPr>
        </p:nvSpPr>
        <p:spPr>
          <a:xfrm>
            <a:off x="723900" y="1877008"/>
            <a:ext cx="10886908" cy="1475013"/>
          </a:xfrm>
          <a:prstGeom prst="rect">
            <a:avLst/>
          </a:prstGeom>
          <a:effectLst/>
        </p:spPr>
        <p:txBody>
          <a:bodyPr anchor="b">
            <a:noAutofit/>
          </a:bodyPr>
          <a:lstStyle>
            <a:lvl1pPr>
              <a:defRPr sz="3600">
                <a:solidFill>
                  <a:srgbClr val="85CB33"/>
                </a:solidFill>
              </a:defRPr>
            </a:lvl1pPr>
          </a:lstStyle>
          <a:p>
            <a:r>
              <a:rPr lang="en-US" dirty="0"/>
              <a:t>Click to edit Master title style</a:t>
            </a:r>
          </a:p>
        </p:txBody>
      </p:sp>
      <p:sp>
        <p:nvSpPr>
          <p:cNvPr id="11" name="Subtitle 2">
            <a:extLst>
              <a:ext uri="{FF2B5EF4-FFF2-40B4-BE49-F238E27FC236}">
                <a16:creationId xmlns:a16="http://schemas.microsoft.com/office/drawing/2014/main" id="{DA2932E7-4D9D-450C-BC6D-FCF516D50FF5}"/>
              </a:ext>
            </a:extLst>
          </p:cNvPr>
          <p:cNvSpPr>
            <a:spLocks noGrp="1"/>
          </p:cNvSpPr>
          <p:nvPr>
            <p:ph type="subTitle" idx="1"/>
          </p:nvPr>
        </p:nvSpPr>
        <p:spPr>
          <a:xfrm>
            <a:off x="723902" y="3677817"/>
            <a:ext cx="10886905" cy="590321"/>
          </a:xfrm>
        </p:spPr>
        <p:txBody>
          <a:bodyPr anchor="t">
            <a:noAutofit/>
          </a:bodyPr>
          <a:lstStyle>
            <a:lvl1pPr marL="0" indent="0" algn="l">
              <a:buNone/>
              <a:defRPr sz="1600" cap="all">
                <a:solidFill>
                  <a:srgbClr val="114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3" name="Straight Connector 12">
            <a:extLst>
              <a:ext uri="{FF2B5EF4-FFF2-40B4-BE49-F238E27FC236}">
                <a16:creationId xmlns:a16="http://schemas.microsoft.com/office/drawing/2014/main" id="{F14BFD59-21CF-4755-9769-2B4BBD0FDDE8}"/>
              </a:ext>
            </a:extLst>
          </p:cNvPr>
          <p:cNvCxnSpPr>
            <a:cxnSpLocks/>
          </p:cNvCxnSpPr>
          <p:nvPr userDrawn="1"/>
        </p:nvCxnSpPr>
        <p:spPr>
          <a:xfrm>
            <a:off x="836719" y="3474496"/>
            <a:ext cx="1077277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9413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02_Texture_Sect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BDD582-1362-4D13-BBDE-48E75441F92C}"/>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1AEA03-0772-4755-A7A2-B219979E964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a:stretch/>
        </p:blipFill>
        <p:spPr>
          <a:xfrm>
            <a:off x="1524" y="0"/>
            <a:ext cx="12188952" cy="5867400"/>
          </a:xfrm>
          <a:prstGeom prst="rect">
            <a:avLst/>
          </a:prstGeom>
        </p:spPr>
      </p:pic>
      <p:sp>
        <p:nvSpPr>
          <p:cNvPr id="2" name="Title 1"/>
          <p:cNvSpPr>
            <a:spLocks noGrp="1"/>
          </p:cNvSpPr>
          <p:nvPr>
            <p:ph type="ctrTitle"/>
          </p:nvPr>
        </p:nvSpPr>
        <p:spPr>
          <a:xfrm>
            <a:off x="723900" y="1877008"/>
            <a:ext cx="10886908" cy="1475013"/>
          </a:xfrm>
          <a:prstGeom prst="rect">
            <a:avLst/>
          </a:prstGeom>
          <a:effectLst/>
        </p:spPr>
        <p:txBody>
          <a:bodyPr anchor="b">
            <a:no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23902" y="3677817"/>
            <a:ext cx="10886905" cy="590321"/>
          </a:xfrm>
        </p:spPr>
        <p:txBody>
          <a:bodyPr anchor="t">
            <a:noAutofit/>
          </a:bodyPr>
          <a:lstStyle>
            <a:lvl1pPr marL="0" indent="0" algn="l">
              <a:buNone/>
              <a:defRPr sz="1600" cap="all">
                <a:solidFill>
                  <a:srgbClr val="114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1" name="Straight Connector 10">
            <a:extLst>
              <a:ext uri="{FF2B5EF4-FFF2-40B4-BE49-F238E27FC236}">
                <a16:creationId xmlns:a16="http://schemas.microsoft.com/office/drawing/2014/main" id="{2A0F3F56-2DDF-4CE5-8CFB-98581C542237}"/>
              </a:ext>
            </a:extLst>
          </p:cNvPr>
          <p:cNvCxnSpPr>
            <a:cxnSpLocks/>
          </p:cNvCxnSpPr>
          <p:nvPr userDrawn="1"/>
        </p:nvCxnSpPr>
        <p:spPr>
          <a:xfrm>
            <a:off x="836719" y="3474496"/>
            <a:ext cx="1077277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5834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3_Texture_Sect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E506E4-41B7-447D-9FF5-9DBDF1C7657D}"/>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7F2728-C6B2-42DF-856F-25DB705554B1}"/>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9" name="Title 1">
            <a:extLst>
              <a:ext uri="{FF2B5EF4-FFF2-40B4-BE49-F238E27FC236}">
                <a16:creationId xmlns:a16="http://schemas.microsoft.com/office/drawing/2014/main" id="{769F02C3-E939-49DE-B403-CE8786FA5344}"/>
              </a:ext>
            </a:extLst>
          </p:cNvPr>
          <p:cNvSpPr>
            <a:spLocks noGrp="1"/>
          </p:cNvSpPr>
          <p:nvPr>
            <p:ph type="ctrTitle"/>
          </p:nvPr>
        </p:nvSpPr>
        <p:spPr>
          <a:xfrm>
            <a:off x="723898" y="1877008"/>
            <a:ext cx="10886910" cy="1475013"/>
          </a:xfrm>
          <a:prstGeom prst="rect">
            <a:avLst/>
          </a:prstGeom>
          <a:effectLst/>
        </p:spPr>
        <p:txBody>
          <a:bodyPr anchor="b">
            <a:noAutofit/>
          </a:bodyPr>
          <a:lstStyle>
            <a:lvl1pPr>
              <a:defRPr sz="360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BF80BFE7-5924-421A-BEE8-3C52479EC81D}"/>
              </a:ext>
            </a:extLst>
          </p:cNvPr>
          <p:cNvSpPr>
            <a:spLocks noGrp="1"/>
          </p:cNvSpPr>
          <p:nvPr>
            <p:ph type="subTitle" idx="1"/>
          </p:nvPr>
        </p:nvSpPr>
        <p:spPr>
          <a:xfrm>
            <a:off x="723900" y="3677817"/>
            <a:ext cx="10886907" cy="590321"/>
          </a:xfrm>
        </p:spPr>
        <p:txBody>
          <a:bodyPr anchor="t">
            <a:noAutofit/>
          </a:bodyPr>
          <a:lstStyle>
            <a:lvl1pPr marL="0" indent="0" algn="l">
              <a:buNone/>
              <a:defRPr sz="1600" cap="all">
                <a:solidFill>
                  <a:srgbClr val="85CB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a:extLst>
              <a:ext uri="{FF2B5EF4-FFF2-40B4-BE49-F238E27FC236}">
                <a16:creationId xmlns:a16="http://schemas.microsoft.com/office/drawing/2014/main" id="{4A044066-7117-46A7-AC69-7A9E4D7417C6}"/>
              </a:ext>
            </a:extLst>
          </p:cNvPr>
          <p:cNvCxnSpPr>
            <a:cxnSpLocks/>
          </p:cNvCxnSpPr>
          <p:nvPr userDrawn="1"/>
        </p:nvCxnSpPr>
        <p:spPr>
          <a:xfrm>
            <a:off x="836719" y="3474496"/>
            <a:ext cx="10772774"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055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5C2738-B4DE-4A68-860A-F38ECB702D32}"/>
              </a:ext>
            </a:extLst>
          </p:cNvPr>
          <p:cNvSpPr/>
          <p:nvPr userDrawn="1"/>
        </p:nvSpPr>
        <p:spPr>
          <a:xfrm flipV="1">
            <a:off x="-1" y="-2"/>
            <a:ext cx="12187237" cy="1485901"/>
          </a:xfrm>
          <a:prstGeom prst="rect">
            <a:avLst/>
          </a:prstGeom>
          <a:solidFill>
            <a:srgbClr val="F2F2F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973EE-AE03-414C-B7AB-5B7824816541}"/>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6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Texture_Sect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70AA7A-CC24-4D31-86FB-4D916F8D22EB}"/>
              </a:ext>
            </a:extLst>
          </p:cNvPr>
          <p:cNvSpPr/>
          <p:nvPr userDrawn="1"/>
        </p:nvSpPr>
        <p:spPr>
          <a:xfrm>
            <a:off x="0" y="0"/>
            <a:ext cx="238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7F2728-C6B2-42DF-856F-25DB705554B1}"/>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9" name="Title 1">
            <a:extLst>
              <a:ext uri="{FF2B5EF4-FFF2-40B4-BE49-F238E27FC236}">
                <a16:creationId xmlns:a16="http://schemas.microsoft.com/office/drawing/2014/main" id="{769F02C3-E939-49DE-B403-CE8786FA5344}"/>
              </a:ext>
            </a:extLst>
          </p:cNvPr>
          <p:cNvSpPr>
            <a:spLocks noGrp="1"/>
          </p:cNvSpPr>
          <p:nvPr>
            <p:ph type="ctrTitle"/>
          </p:nvPr>
        </p:nvSpPr>
        <p:spPr>
          <a:xfrm>
            <a:off x="723900" y="1877008"/>
            <a:ext cx="10886908" cy="1475013"/>
          </a:xfrm>
          <a:prstGeom prst="rect">
            <a:avLst/>
          </a:prstGeom>
          <a:effectLst/>
        </p:spPr>
        <p:txBody>
          <a:bodyPr anchor="b">
            <a:noAutofit/>
          </a:bodyPr>
          <a:lstStyle>
            <a:lvl1pPr>
              <a:defRPr sz="3600">
                <a:solidFill>
                  <a:srgbClr val="114068"/>
                </a:solidFill>
              </a:defRPr>
            </a:lvl1pPr>
          </a:lstStyle>
          <a:p>
            <a:r>
              <a:rPr lang="en-US" dirty="0"/>
              <a:t>Click to edit Master title style</a:t>
            </a:r>
          </a:p>
        </p:txBody>
      </p:sp>
      <p:sp>
        <p:nvSpPr>
          <p:cNvPr id="11" name="Subtitle 2">
            <a:extLst>
              <a:ext uri="{FF2B5EF4-FFF2-40B4-BE49-F238E27FC236}">
                <a16:creationId xmlns:a16="http://schemas.microsoft.com/office/drawing/2014/main" id="{BF80BFE7-5924-421A-BEE8-3C52479EC81D}"/>
              </a:ext>
            </a:extLst>
          </p:cNvPr>
          <p:cNvSpPr>
            <a:spLocks noGrp="1"/>
          </p:cNvSpPr>
          <p:nvPr>
            <p:ph type="subTitle" idx="1"/>
          </p:nvPr>
        </p:nvSpPr>
        <p:spPr>
          <a:xfrm>
            <a:off x="723902" y="3677817"/>
            <a:ext cx="10886905" cy="590321"/>
          </a:xfrm>
        </p:spPr>
        <p:txBody>
          <a:bodyPr anchor="t">
            <a:noAutofit/>
          </a:bodyPr>
          <a:lstStyle>
            <a:lvl1pPr marL="0" indent="0" algn="l">
              <a:buNone/>
              <a:defRPr sz="1600" cap="all">
                <a:solidFill>
                  <a:srgbClr val="85CB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a:extLst>
              <a:ext uri="{FF2B5EF4-FFF2-40B4-BE49-F238E27FC236}">
                <a16:creationId xmlns:a16="http://schemas.microsoft.com/office/drawing/2014/main" id="{963D3E8C-28BA-42CB-97B9-41E5294484EF}"/>
              </a:ext>
            </a:extLst>
          </p:cNvPr>
          <p:cNvCxnSpPr>
            <a:cxnSpLocks/>
          </p:cNvCxnSpPr>
          <p:nvPr userDrawn="1"/>
        </p:nvCxnSpPr>
        <p:spPr>
          <a:xfrm>
            <a:off x="836719" y="3474496"/>
            <a:ext cx="10772774" cy="0"/>
          </a:xfrm>
          <a:prstGeom prst="line">
            <a:avLst/>
          </a:prstGeom>
          <a:ln w="6350">
            <a:solidFill>
              <a:srgbClr val="85CB3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5707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06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_Two Column_Gra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89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210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3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_Two Column_Gra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89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9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9E09CD37-D54D-4F74-A9E1-B797A0EB3ED7}"/>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714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DDFF34-86B2-427E-947E-3AC551A6E8E3}"/>
              </a:ext>
            </a:extLst>
          </p:cNvPr>
          <p:cNvSpPr/>
          <p:nvPr userDrawn="1"/>
        </p:nvSpPr>
        <p:spPr>
          <a:xfrm flipV="1">
            <a:off x="-1" y="-2"/>
            <a:ext cx="12187237" cy="1485901"/>
          </a:xfrm>
          <a:prstGeom prst="rect">
            <a:avLst/>
          </a:prstGeom>
          <a:solidFill>
            <a:srgbClr val="F2F2F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52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8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_Two Column_Gra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89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C66CCC5-22AD-4E04-A7F9-D5DB8C9D4C25}"/>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311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_Two Column_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667D5A-427D-4B92-8EEE-FC577A636A3A}"/>
              </a:ext>
            </a:extLst>
          </p:cNvPr>
          <p:cNvSpPr/>
          <p:nvPr userDrawn="1"/>
        </p:nvSpPr>
        <p:spPr>
          <a:xfrm flipV="1">
            <a:off x="-1" y="-2"/>
            <a:ext cx="12187237" cy="1485901"/>
          </a:xfrm>
          <a:prstGeom prst="rect">
            <a:avLst/>
          </a:prstGeom>
          <a:solidFill>
            <a:srgbClr val="F2F2F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215848" y="1714500"/>
            <a:ext cx="5486400" cy="415289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a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C973EE-AE03-414C-B7AB-5B7824816541}"/>
              </a:ext>
            </a:extLst>
          </p:cNvPr>
          <p:cNvSpPr/>
          <p:nvPr userDrawn="1"/>
        </p:nvSpPr>
        <p:spPr>
          <a:xfrm>
            <a:off x="0" y="0"/>
            <a:ext cx="118872" cy="6858000"/>
          </a:xfrm>
          <a:prstGeom prst="rect">
            <a:avLst/>
          </a:prstGeom>
          <a:solidFill>
            <a:srgbClr val="114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039475" cy="4152899"/>
          </a:xfrm>
        </p:spPr>
        <p:txBody>
          <a:bodyPr/>
          <a:lstStyle>
            <a:lvl1pPr marL="306000" indent="-306000">
              <a:buClr>
                <a:srgbClr val="85CB33"/>
              </a:buClr>
              <a:buFont typeface="Wingdings" panose="05000000000000000000" pitchFamily="2" charset="2"/>
              <a:buChar char="§"/>
              <a:defRPr/>
            </a:lvl1pPr>
            <a:lvl2pPr marL="571500" indent="-247650">
              <a:buClr>
                <a:srgbClr val="85CB33"/>
              </a:buClr>
              <a:buFont typeface="Wingdings" panose="05000000000000000000" pitchFamily="2" charset="2"/>
              <a:buChar char="§"/>
              <a:defRPr/>
            </a:lvl2pPr>
            <a:lvl3pPr marL="800100" indent="-228600">
              <a:buClr>
                <a:srgbClr val="85CB33"/>
              </a:buClr>
              <a:buFont typeface="Wingdings" panose="05000000000000000000" pitchFamily="2" charset="2"/>
              <a:buChar char="§"/>
              <a:defRPr/>
            </a:lvl3pPr>
            <a:lvl4pPr marL="1028700" indent="-228600">
              <a:buClr>
                <a:srgbClr val="85CB33"/>
              </a:buClr>
              <a:buFont typeface="Wingdings" panose="05000000000000000000" pitchFamily="2" charset="2"/>
              <a:buChar char="§"/>
              <a:defRPr/>
            </a:lvl4pPr>
            <a:lvl5pPr marL="1257300" indent="-228600">
              <a:buClr>
                <a:srgbClr val="85CB33"/>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21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_Two Column_Gra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899"/>
          </a:xfrm>
        </p:spPr>
        <p:txBody>
          <a:bodyPr>
            <a:noAutofit/>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899"/>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vl4pPr marL="1028700" indent="-228600">
              <a:buClr>
                <a:srgbClr val="114068"/>
              </a:buClr>
              <a:buFont typeface="Arial" panose="020B0604020202020204" pitchFamily="34" charset="0"/>
              <a:buChar char="•"/>
              <a:defRPr/>
            </a:lvl4pPr>
            <a:lvl5pPr marL="1257300" indent="-228600">
              <a:buClr>
                <a:srgbClr val="114068"/>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3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_w Focus Box">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DCBF4D5-E25A-424B-9952-3793F58C743C}"/>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4695825" cy="4133850"/>
          </a:xfrm>
        </p:spPr>
        <p:txBody>
          <a:bodyPr/>
          <a:lstStyle>
            <a:lvl1pPr marL="306000" indent="-306000">
              <a:buClr>
                <a:srgbClr val="114068"/>
              </a:buClr>
              <a:buFont typeface="Arial" panose="020B0604020202020204" pitchFamily="34" charset="0"/>
              <a:buChar char="•"/>
              <a:defRPr/>
            </a:lvl1pPr>
            <a:lvl2pPr marL="571500" indent="-247650">
              <a:buClr>
                <a:srgbClr val="114068"/>
              </a:buClr>
              <a:buFont typeface="Arial" panose="020B0604020202020204" pitchFamily="34" charset="0"/>
              <a:buChar char="•"/>
              <a:defRPr/>
            </a:lvl2pPr>
            <a:lvl3pPr marL="800100" indent="-228600">
              <a:buClr>
                <a:srgbClr val="114068"/>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3" name="Text Placeholder 2">
            <a:extLst>
              <a:ext uri="{FF2B5EF4-FFF2-40B4-BE49-F238E27FC236}">
                <a16:creationId xmlns:a16="http://schemas.microsoft.com/office/drawing/2014/main" id="{8DC3C1DC-5EA9-48C5-818C-33FA95454B32}"/>
              </a:ext>
            </a:extLst>
          </p:cNvPr>
          <p:cNvSpPr>
            <a:spLocks noGrp="1"/>
          </p:cNvSpPr>
          <p:nvPr>
            <p:ph type="body" sz="quarter" idx="11"/>
          </p:nvPr>
        </p:nvSpPr>
        <p:spPr>
          <a:xfrm>
            <a:off x="5667375" y="1714500"/>
            <a:ext cx="5953125" cy="4133850"/>
          </a:xfrm>
          <a:solidFill>
            <a:srgbClr val="DDE2E7"/>
          </a:solidFill>
          <a:ln>
            <a:noFill/>
          </a:ln>
        </p:spPr>
        <p:txBody>
          <a:bodyPr/>
          <a:lstStyle>
            <a:lvl1pPr marL="306000" indent="-306000">
              <a:buClr>
                <a:srgbClr val="114068"/>
              </a:buClr>
              <a:buSzPct val="100000"/>
              <a:buFont typeface="Wingdings" panose="05000000000000000000" pitchFamily="2" charset="2"/>
              <a:buChar char=""/>
              <a:defRPr>
                <a:solidFill>
                  <a:srgbClr val="114068"/>
                </a:solidFill>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99994EFE-A10F-466E-A076-8C2A4548B08E}"/>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5244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_w Focus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97969E-BEB5-4683-8462-FF9D2A81435D}"/>
              </a:ext>
            </a:extLst>
          </p:cNvPr>
          <p:cNvSpPr/>
          <p:nvPr userDrawn="1"/>
        </p:nvSpPr>
        <p:spPr>
          <a:xfrm flipV="1">
            <a:off x="-1" y="-2"/>
            <a:ext cx="12187237" cy="1485901"/>
          </a:xfrm>
          <a:prstGeom prst="rect">
            <a:avLst/>
          </a:prstGeom>
          <a:solidFill>
            <a:srgbClr val="F2F2F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2DBF4CC-C31A-4A5A-93A0-6D448D55061A}"/>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5DCBF4D5-E25A-424B-9952-3793F58C743C}"/>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4695825" cy="4133850"/>
          </a:xfrm>
        </p:spPr>
        <p:txBody>
          <a:bodyPr/>
          <a:lstStyle>
            <a:lvl1pPr>
              <a:buClr>
                <a:srgbClr val="114068"/>
              </a:buClr>
              <a:defRPr/>
            </a:lvl1pPr>
            <a:lvl2pPr>
              <a:buClr>
                <a:srgbClr val="114068"/>
              </a:buClr>
              <a:defRPr/>
            </a:lvl2pPr>
            <a:lvl3pPr>
              <a:buClr>
                <a:srgbClr val="114068"/>
              </a:buCl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2">
            <a:extLst>
              <a:ext uri="{FF2B5EF4-FFF2-40B4-BE49-F238E27FC236}">
                <a16:creationId xmlns:a16="http://schemas.microsoft.com/office/drawing/2014/main" id="{2408314A-F9FC-4CC3-BAC4-3A7462F43F60}"/>
              </a:ext>
            </a:extLst>
          </p:cNvPr>
          <p:cNvSpPr>
            <a:spLocks noGrp="1"/>
          </p:cNvSpPr>
          <p:nvPr>
            <p:ph type="body" sz="quarter" idx="11"/>
          </p:nvPr>
        </p:nvSpPr>
        <p:spPr>
          <a:xfrm>
            <a:off x="5667375" y="1714500"/>
            <a:ext cx="5953125" cy="4133850"/>
          </a:xfrm>
          <a:solidFill>
            <a:srgbClr val="DDE2E7"/>
          </a:solidFill>
          <a:ln>
            <a:noFill/>
          </a:ln>
        </p:spPr>
        <p:txBody>
          <a:bodyPr/>
          <a:lstStyle>
            <a:lvl1pPr marL="306000" indent="-306000">
              <a:buClr>
                <a:srgbClr val="114068"/>
              </a:buClr>
              <a:buSzPct val="100000"/>
              <a:buFont typeface="Wingdings" panose="05000000000000000000" pitchFamily="2" charset="2"/>
              <a:buChar char=""/>
              <a:defRPr>
                <a:solidFill>
                  <a:srgbClr val="114068"/>
                </a:solidFill>
              </a:defRPr>
            </a:lvl1pPr>
          </a:lstStyle>
          <a:p>
            <a:pPr lvl="0"/>
            <a:r>
              <a:rPr lang="en-US" dirty="0"/>
              <a:t>Click to edit Master text styles</a:t>
            </a:r>
          </a:p>
        </p:txBody>
      </p:sp>
    </p:spTree>
    <p:extLst>
      <p:ext uri="{BB962C8B-B14F-4D97-AF65-F5344CB8AC3E}">
        <p14:creationId xmlns:p14="http://schemas.microsoft.com/office/powerpoint/2010/main" val="205281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_Two Colum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900"/>
          </a:xfrm>
        </p:spPr>
        <p:txBody>
          <a:bodyPr>
            <a:noAutofit/>
          </a:bodyPr>
          <a:lstStyle>
            <a:lvl1pPr marL="0" indent="0">
              <a:buNone/>
              <a:defRPr/>
            </a:lvl1pPr>
          </a:lstStyle>
          <a:p>
            <a:pPr lvl="0"/>
            <a:endParaRPr lang="en-US" dirty="0"/>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82FA86B1-3007-412A-BBD2-4A31566A8496}"/>
              </a:ext>
            </a:extLst>
          </p:cNvPr>
          <p:cNvCxnSpPr>
            <a:cxnSpLocks/>
          </p:cNvCxnSpPr>
          <p:nvPr userDrawn="1"/>
        </p:nvCxnSpPr>
        <p:spPr>
          <a:xfrm>
            <a:off x="685799" y="1485900"/>
            <a:ext cx="11029615" cy="0"/>
          </a:xfrm>
          <a:prstGeom prst="line">
            <a:avLst/>
          </a:prstGeom>
          <a:ln w="6350">
            <a:solidFill>
              <a:srgbClr val="114068"/>
            </a:solidFill>
          </a:ln>
        </p:spPr>
        <p:style>
          <a:lnRef idx="1">
            <a:schemeClr val="accent5"/>
          </a:lnRef>
          <a:fillRef idx="0">
            <a:schemeClr val="accent5"/>
          </a:fillRef>
          <a:effectRef idx="0">
            <a:schemeClr val="accent5"/>
          </a:effectRef>
          <a:fontRef idx="minor">
            <a:schemeClr val="tx1"/>
          </a:fontRef>
        </p:style>
      </p:cxnSp>
      <p:sp>
        <p:nvSpPr>
          <p:cNvPr id="6" name="Text Placeholder 9">
            <a:extLst>
              <a:ext uri="{FF2B5EF4-FFF2-40B4-BE49-F238E27FC236}">
                <a16:creationId xmlns:a16="http://schemas.microsoft.com/office/drawing/2014/main" id="{3947D46E-8341-4F43-AA4D-5211FFA6F247}"/>
              </a:ext>
            </a:extLst>
          </p:cNvPr>
          <p:cNvSpPr>
            <a:spLocks noGrp="1"/>
          </p:cNvSpPr>
          <p:nvPr>
            <p:ph type="body" sz="quarter" idx="10"/>
          </p:nvPr>
        </p:nvSpPr>
        <p:spPr>
          <a:xfrm>
            <a:off x="571500" y="1688124"/>
            <a:ext cx="5404653" cy="4179275"/>
          </a:xfrm>
        </p:spPr>
        <p:txBody>
          <a:bodyPr/>
          <a:lstStyle>
            <a:lvl1pPr>
              <a:buClr>
                <a:srgbClr val="114068"/>
              </a:buClr>
              <a:defRPr/>
            </a:lvl1pPr>
            <a:lvl2pPr>
              <a:buClr>
                <a:srgbClr val="114068"/>
              </a:buClr>
              <a:defRPr/>
            </a:lvl2pPr>
            <a:lvl3pPr>
              <a:buClr>
                <a:srgbClr val="114068"/>
              </a:buCl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33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_Gray Sidebar">
    <p:spTree>
      <p:nvGrpSpPr>
        <p:cNvPr id="1" name=""/>
        <p:cNvGrpSpPr/>
        <p:nvPr/>
      </p:nvGrpSpPr>
      <p:grpSpPr>
        <a:xfrm>
          <a:off x="0" y="0"/>
          <a:ext cx="0" cy="0"/>
          <a:chOff x="0" y="0"/>
          <a:chExt cx="0" cy="0"/>
        </a:xfrm>
      </p:grpSpPr>
      <p:sp>
        <p:nvSpPr>
          <p:cNvPr id="9" name="Rectangle 8"/>
          <p:cNvSpPr>
            <a:spLocks noChangeAspect="1"/>
          </p:cNvSpPr>
          <p:nvPr/>
        </p:nvSpPr>
        <p:spPr>
          <a:xfrm>
            <a:off x="113123" y="0"/>
            <a:ext cx="4017418"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p:cNvSpPr>
            <a:spLocks noGrp="1"/>
          </p:cNvSpPr>
          <p:nvPr>
            <p:ph type="body" sz="half" idx="2"/>
          </p:nvPr>
        </p:nvSpPr>
        <p:spPr>
          <a:xfrm>
            <a:off x="581193" y="1714502"/>
            <a:ext cx="3102784" cy="4152897"/>
          </a:xfrm>
        </p:spPr>
        <p:txBody>
          <a:bodyPr anchor="t">
            <a:noAutofit/>
          </a:bodyPr>
          <a:lstStyle>
            <a:lvl1pPr marL="0" indent="0" algn="l">
              <a:lnSpc>
                <a:spcPts val="1600"/>
              </a:lnSpc>
              <a:buNone/>
              <a:defRPr sz="1200">
                <a:solidFill>
                  <a:schemeClr val="tx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a:extLst>
              <a:ext uri="{FF2B5EF4-FFF2-40B4-BE49-F238E27FC236}">
                <a16:creationId xmlns:a16="http://schemas.microsoft.com/office/drawing/2014/main" id="{1487E5BF-9C12-4E09-BCE1-98A476ED80A5}"/>
              </a:ext>
            </a:extLst>
          </p:cNvPr>
          <p:cNvSpPr>
            <a:spLocks noGrp="1"/>
          </p:cNvSpPr>
          <p:nvPr>
            <p:ph type="body" sz="quarter" idx="10"/>
          </p:nvPr>
        </p:nvSpPr>
        <p:spPr>
          <a:xfrm>
            <a:off x="4703218" y="485440"/>
            <a:ext cx="6932612" cy="5381959"/>
          </a:xfrm>
        </p:spPr>
        <p:txBody>
          <a:bodyPr/>
          <a:lstStyle>
            <a:lvl1pPr marL="306000" indent="-306000">
              <a:buClr>
                <a:srgbClr val="85CB33"/>
              </a:buClr>
              <a:buFont typeface="Wingdings" panose="05000000000000000000" pitchFamily="2" charset="2"/>
              <a:buChar char="§"/>
              <a:defRPr/>
            </a:lvl1pPr>
            <a:lvl2pPr marL="571500" indent="-247650">
              <a:buClr>
                <a:srgbClr val="85CB33"/>
              </a:buClr>
              <a:buFont typeface="Wingdings" panose="05000000000000000000" pitchFamily="2" charset="2"/>
              <a:buChar char="§"/>
              <a:defRPr/>
            </a:lvl2pPr>
            <a:lvl3pPr marL="800100" indent="-228600">
              <a:buClr>
                <a:srgbClr val="85CB33"/>
              </a:buClr>
              <a:buFont typeface="Wingdings" panose="05000000000000000000" pitchFamily="2" charset="2"/>
              <a:buChar char="§"/>
              <a:defRPr/>
            </a:lvl3pPr>
            <a:lvl4pPr marL="1028700" indent="-228600">
              <a:buClr>
                <a:srgbClr val="85CB33"/>
              </a:buClr>
              <a:buFont typeface="Wingdings" panose="05000000000000000000" pitchFamily="2" charset="2"/>
              <a:buChar char="§"/>
              <a:defRPr/>
            </a:lvl4pPr>
            <a:lvl5pPr marL="1257300" indent="-228600">
              <a:buClr>
                <a:srgbClr val="85CB33"/>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CEA7B20D-E1B9-47F4-8507-F96F9EB5EA92}"/>
              </a:ext>
            </a:extLst>
          </p:cNvPr>
          <p:cNvCxnSpPr>
            <a:cxnSpLocks/>
          </p:cNvCxnSpPr>
          <p:nvPr userDrawn="1"/>
        </p:nvCxnSpPr>
        <p:spPr>
          <a:xfrm>
            <a:off x="685799" y="1485900"/>
            <a:ext cx="2998178" cy="0"/>
          </a:xfrm>
          <a:prstGeom prst="line">
            <a:avLst/>
          </a:prstGeom>
          <a:ln w="12700">
            <a:solidFill>
              <a:srgbClr val="85CB33"/>
            </a:solidFill>
          </a:ln>
        </p:spPr>
        <p:style>
          <a:lnRef idx="1">
            <a:schemeClr val="accent5"/>
          </a:lnRef>
          <a:fillRef idx="0">
            <a:schemeClr val="accent5"/>
          </a:fillRef>
          <a:effectRef idx="0">
            <a:schemeClr val="accent5"/>
          </a:effectRef>
          <a:fontRef idx="minor">
            <a:schemeClr val="tx1"/>
          </a:fontRef>
        </p:style>
      </p:cxnSp>
      <p:sp>
        <p:nvSpPr>
          <p:cNvPr id="12" name="Title Placeholder 1">
            <a:extLst>
              <a:ext uri="{FF2B5EF4-FFF2-40B4-BE49-F238E27FC236}">
                <a16:creationId xmlns:a16="http://schemas.microsoft.com/office/drawing/2014/main" id="{11DC9AC7-1F3F-42A7-951D-F6291E2945C7}"/>
              </a:ext>
            </a:extLst>
          </p:cNvPr>
          <p:cNvSpPr>
            <a:spLocks noGrp="1"/>
          </p:cNvSpPr>
          <p:nvPr>
            <p:ph type="title"/>
          </p:nvPr>
        </p:nvSpPr>
        <p:spPr>
          <a:xfrm>
            <a:off x="571500" y="485440"/>
            <a:ext cx="3112477"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id="{2AE60443-7556-4840-B3B4-072875CCE04C}"/>
              </a:ext>
            </a:extLst>
          </p:cNvPr>
          <p:cNvSpPr/>
          <p:nvPr userDrawn="1"/>
        </p:nvSpPr>
        <p:spPr>
          <a:xfrm>
            <a:off x="0" y="0"/>
            <a:ext cx="118872" cy="6858000"/>
          </a:xfrm>
          <a:prstGeom prst="rect">
            <a:avLst/>
          </a:prstGeom>
          <a:solidFill>
            <a:srgbClr val="85CB33"/>
          </a:solidFill>
          <a:ln>
            <a:solidFill>
              <a:srgbClr val="85C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E7C13B-37AE-44DC-A263-AA08F2398E63}"/>
              </a:ext>
            </a:extLst>
          </p:cNvPr>
          <p:cNvSpPr txBox="1"/>
          <p:nvPr userDrawn="1"/>
        </p:nvSpPr>
        <p:spPr>
          <a:xfrm>
            <a:off x="581193" y="6260296"/>
            <a:ext cx="3112477" cy="272475"/>
          </a:xfrm>
          <a:prstGeom prst="rect">
            <a:avLst/>
          </a:prstGeom>
          <a:noFill/>
        </p:spPr>
        <p:txBody>
          <a:bodyPr wrap="square" rtlCol="0" anchor="ctr">
            <a:noAutofit/>
          </a:bodyPr>
          <a:lstStyle/>
          <a:p>
            <a:r>
              <a:rPr lang="en-US" sz="800" dirty="0">
                <a:solidFill>
                  <a:schemeClr val="bg1">
                    <a:lumMod val="65000"/>
                  </a:schemeClr>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12617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71500" y="1714504"/>
            <a:ext cx="11143914" cy="4152897"/>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30B80DE7-0511-40E2-990B-F105DA3BBE68}"/>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7E475D-4661-432F-A624-7493229B0E84}"/>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lumMod val="65000"/>
                  </a:schemeClr>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66" r:id="rId1"/>
    <p:sldLayoutId id="2147483805" r:id="rId2"/>
    <p:sldLayoutId id="2147483813" r:id="rId3"/>
    <p:sldLayoutId id="2147483814" r:id="rId4"/>
    <p:sldLayoutId id="2147483817" r:id="rId5"/>
    <p:sldLayoutId id="2147483757" r:id="rId6"/>
    <p:sldLayoutId id="2147483818" r:id="rId7"/>
    <p:sldLayoutId id="2147483759" r:id="rId8"/>
    <p:sldLayoutId id="2147483706" r:id="rId9"/>
    <p:sldLayoutId id="2147483775" r:id="rId10"/>
    <p:sldLayoutId id="2147483776" r:id="rId11"/>
    <p:sldLayoutId id="2147483777" r:id="rId12"/>
    <p:sldLayoutId id="2147483778" r:id="rId13"/>
    <p:sldLayoutId id="2147483779" r:id="rId14"/>
    <p:sldLayoutId id="2147483795" r:id="rId15"/>
    <p:sldLayoutId id="2147483782" r:id="rId16"/>
    <p:sldLayoutId id="2147483797" r:id="rId17"/>
    <p:sldLayoutId id="2147483798" r:id="rId18"/>
    <p:sldLayoutId id="2147483793" r:id="rId19"/>
    <p:sldLayoutId id="2147483780" r:id="rId20"/>
    <p:sldLayoutId id="2147483794" r:id="rId21"/>
    <p:sldLayoutId id="2147483799" r:id="rId22"/>
    <p:sldLayoutId id="2147483800" r:id="rId23"/>
    <p:sldLayoutId id="2147483802" r:id="rId24"/>
    <p:sldLayoutId id="2147483803" r:id="rId25"/>
    <p:sldLayoutId id="2147483804" r:id="rId26"/>
    <p:sldLayoutId id="2147483781" r:id="rId27"/>
    <p:sldLayoutId id="2147483811" r:id="rId28"/>
    <p:sldLayoutId id="2147483783" r:id="rId29"/>
    <p:sldLayoutId id="2147483810" r:id="rId30"/>
    <p:sldLayoutId id="2147483791" r:id="rId31"/>
    <p:sldLayoutId id="2147483792" r:id="rId32"/>
    <p:sldLayoutId id="2147483787" r:id="rId33"/>
    <p:sldLayoutId id="2147483789" r:id="rId34"/>
    <p:sldLayoutId id="2147483785" r:id="rId35"/>
    <p:sldLayoutId id="2147483788" r:id="rId36"/>
    <p:sldLayoutId id="2147483772" r:id="rId37"/>
    <p:sldLayoutId id="2147483765" r:id="rId38"/>
    <p:sldLayoutId id="2147483773" r:id="rId39"/>
    <p:sldLayoutId id="214748379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ct val="100000"/>
        </a:lnSpc>
        <a:spcBef>
          <a:spcPct val="0"/>
        </a:spcBef>
        <a:buNone/>
        <a:defRPr sz="2400" b="1" kern="1200" cap="none">
          <a:solidFill>
            <a:schemeClr val="tx1"/>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ts val="2200"/>
        </a:lnSpc>
        <a:spcBef>
          <a:spcPts val="0"/>
        </a:spcBef>
        <a:spcAft>
          <a:spcPts val="600"/>
        </a:spcAft>
        <a:buClr>
          <a:schemeClr val="tx2"/>
        </a:buClr>
        <a:buSzPct val="125000"/>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spcBef>
          <a:spcPts val="0"/>
        </a:spcBef>
        <a:spcAft>
          <a:spcPts val="600"/>
        </a:spcAft>
        <a:buClr>
          <a:schemeClr val="tx2"/>
        </a:buClr>
        <a:buSzPct val="100000"/>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spcBef>
          <a:spcPts val="0"/>
        </a:spcBef>
        <a:spcAft>
          <a:spcPts val="600"/>
        </a:spcAft>
        <a:buClr>
          <a:schemeClr val="tx2"/>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spcBef>
          <a:spcPts val="0"/>
        </a:spcBef>
        <a:spcAft>
          <a:spcPts val="600"/>
        </a:spcAft>
        <a:buClr>
          <a:schemeClr val="tx2"/>
        </a:buClr>
        <a:buSzPct val="100000"/>
        <a:buFont typeface="Segoe UI" panose="020B0502040204020203"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spcBef>
          <a:spcPts val="0"/>
        </a:spcBef>
        <a:spcAft>
          <a:spcPts val="600"/>
        </a:spcAft>
        <a:buClr>
          <a:schemeClr val="tx2"/>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pos="3840" userDrawn="1">
          <p15:clr>
            <a:srgbClr val="F26B43"/>
          </p15:clr>
        </p15:guide>
        <p15:guide id="3" pos="456" userDrawn="1">
          <p15:clr>
            <a:srgbClr val="F26B43"/>
          </p15:clr>
        </p15:guide>
        <p15:guide id="4" pos="360" userDrawn="1">
          <p15:clr>
            <a:srgbClr val="F26B43"/>
          </p15:clr>
        </p15:guide>
        <p15:guide id="5" pos="648" userDrawn="1">
          <p15:clr>
            <a:srgbClr val="F26B43"/>
          </p15:clr>
        </p15:guide>
        <p15:guide id="6" orient="horz" pos="1080" userDrawn="1">
          <p15:clr>
            <a:srgbClr val="F26B43"/>
          </p15:clr>
        </p15:guide>
        <p15:guide id="7" orient="horz" pos="312" userDrawn="1">
          <p15:clr>
            <a:srgbClr val="F26B43"/>
          </p15:clr>
        </p15:guide>
        <p15:guide id="8" orient="horz" pos="3696" userDrawn="1">
          <p15:clr>
            <a:srgbClr val="F26B43"/>
          </p15:clr>
        </p15:guide>
        <p15:guide id="9" orient="horz" pos="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3A4A78-2593-4195-81CC-4AE8BE0040E4}"/>
              </a:ext>
            </a:extLst>
          </p:cNvPr>
          <p:cNvSpPr/>
          <p:nvPr userDrawn="1"/>
        </p:nvSpPr>
        <p:spPr>
          <a:xfrm>
            <a:off x="0" y="1485901"/>
            <a:ext cx="12192000" cy="53721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71500" y="1714504"/>
            <a:ext cx="11143914" cy="4152897"/>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30B80DE7-0511-40E2-990B-F105DA3BBE68}"/>
              </a:ext>
            </a:extLst>
          </p:cNvPr>
          <p:cNvSpPr/>
          <p:nvPr userDrawn="1"/>
        </p:nvSpPr>
        <p:spPr>
          <a:xfrm>
            <a:off x="0" y="0"/>
            <a:ext cx="118872" cy="6858000"/>
          </a:xfrm>
          <a:prstGeom prst="rect">
            <a:avLst/>
          </a:prstGeom>
          <a:solidFill>
            <a:srgbClr val="114068"/>
          </a:solidFill>
          <a:ln>
            <a:solidFill>
              <a:srgbClr val="11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7E475D-4661-432F-A624-7493229B0E84}"/>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lumMod val="65000"/>
                  </a:schemeClr>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3838399665"/>
      </p:ext>
    </p:extLst>
  </p:cSld>
  <p:clrMap bg1="lt1" tx1="dk1" bg2="lt2" tx2="dk2" accent1="accent1" accent2="accent2" accent3="accent3" accent4="accent4" accent5="accent5" accent6="accent6" hlink="hlink" folHlink="folHlink"/>
  <p:sldLayoutIdLst>
    <p:sldLayoutId id="2147483825" r:id="rId1"/>
    <p:sldLayoutId id="214748383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ct val="100000"/>
        </a:lnSpc>
        <a:spcBef>
          <a:spcPct val="0"/>
        </a:spcBef>
        <a:buNone/>
        <a:defRPr sz="2400" b="1" kern="1200" cap="none">
          <a:solidFill>
            <a:schemeClr val="tx1"/>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ts val="2200"/>
        </a:lnSpc>
        <a:spcBef>
          <a:spcPts val="0"/>
        </a:spcBef>
        <a:spcAft>
          <a:spcPts val="600"/>
        </a:spcAft>
        <a:buClr>
          <a:srgbClr val="114068"/>
        </a:buClr>
        <a:buSzPct val="125000"/>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spcBef>
          <a:spcPts val="0"/>
        </a:spcBef>
        <a:spcAft>
          <a:spcPts val="600"/>
        </a:spcAft>
        <a:buClr>
          <a:srgbClr val="114068"/>
        </a:buClr>
        <a:buSzPct val="100000"/>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spcBef>
          <a:spcPts val="0"/>
        </a:spcBef>
        <a:spcAft>
          <a:spcPts val="600"/>
        </a:spcAft>
        <a:buClr>
          <a:srgbClr val="114068"/>
        </a:buClr>
        <a:buSzPct val="100000"/>
        <a:buFont typeface="Segoe UI" panose="020B0502040204020203"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pos="3840" userDrawn="1">
          <p15:clr>
            <a:srgbClr val="F26B43"/>
          </p15:clr>
        </p15:guide>
        <p15:guide id="3" pos="456" userDrawn="1">
          <p15:clr>
            <a:srgbClr val="F26B43"/>
          </p15:clr>
        </p15:guide>
        <p15:guide id="4" pos="360" userDrawn="1">
          <p15:clr>
            <a:srgbClr val="F26B43"/>
          </p15:clr>
        </p15:guide>
        <p15:guide id="5" pos="648" userDrawn="1">
          <p15:clr>
            <a:srgbClr val="F26B43"/>
          </p15:clr>
        </p15:guide>
        <p15:guide id="6" orient="horz" pos="1080" userDrawn="1">
          <p15:clr>
            <a:srgbClr val="F26B43"/>
          </p15:clr>
        </p15:guide>
        <p15:guide id="7" orient="horz" pos="312" userDrawn="1">
          <p15:clr>
            <a:srgbClr val="F26B43"/>
          </p15:clr>
        </p15:guide>
        <p15:guide id="8" orient="horz" pos="3696" userDrawn="1">
          <p15:clr>
            <a:srgbClr val="F26B43"/>
          </p15:clr>
        </p15:guide>
        <p15:guide id="9" orient="horz" pos="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3A4A78-2593-4195-81CC-4AE8BE0040E4}"/>
              </a:ext>
            </a:extLst>
          </p:cNvPr>
          <p:cNvSpPr/>
          <p:nvPr userDrawn="1"/>
        </p:nvSpPr>
        <p:spPr>
          <a:xfrm>
            <a:off x="0" y="1485901"/>
            <a:ext cx="12192000" cy="53721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71500" y="1714504"/>
            <a:ext cx="11143914" cy="4152897"/>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a:extLst>
              <a:ext uri="{FF2B5EF4-FFF2-40B4-BE49-F238E27FC236}">
                <a16:creationId xmlns:a16="http://schemas.microsoft.com/office/drawing/2014/main" id="{277E475D-4661-432F-A624-7493229B0E84}"/>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lumMod val="65000"/>
                  </a:schemeClr>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98376767"/>
      </p:ext>
    </p:extLst>
  </p:cSld>
  <p:clrMap bg1="lt1" tx1="dk1" bg2="lt2" tx2="dk2" accent1="accent1" accent2="accent2" accent3="accent3" accent4="accent4" accent5="accent5" accent6="accent6" hlink="hlink" folHlink="folHlink"/>
  <p:sldLayoutIdLst>
    <p:sldLayoutId id="2147483833" r:id="rId1"/>
    <p:sldLayoutId id="214748383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ct val="100000"/>
        </a:lnSpc>
        <a:spcBef>
          <a:spcPct val="0"/>
        </a:spcBef>
        <a:buNone/>
        <a:defRPr sz="2400" b="1" kern="1200" cap="none">
          <a:solidFill>
            <a:schemeClr val="tx1"/>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ts val="2200"/>
        </a:lnSpc>
        <a:spcBef>
          <a:spcPts val="0"/>
        </a:spcBef>
        <a:spcAft>
          <a:spcPts val="600"/>
        </a:spcAft>
        <a:buClr>
          <a:srgbClr val="114068"/>
        </a:buClr>
        <a:buSzPct val="125000"/>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spcBef>
          <a:spcPts val="0"/>
        </a:spcBef>
        <a:spcAft>
          <a:spcPts val="600"/>
        </a:spcAft>
        <a:buClr>
          <a:srgbClr val="114068"/>
        </a:buClr>
        <a:buSzPct val="100000"/>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spcBef>
          <a:spcPts val="0"/>
        </a:spcBef>
        <a:spcAft>
          <a:spcPts val="600"/>
        </a:spcAft>
        <a:buClr>
          <a:srgbClr val="114068"/>
        </a:buClr>
        <a:buSzPct val="100000"/>
        <a:buFont typeface="Segoe UI" panose="020B0502040204020203"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pos="3840" userDrawn="1">
          <p15:clr>
            <a:srgbClr val="F26B43"/>
          </p15:clr>
        </p15:guide>
        <p15:guide id="3" pos="456" userDrawn="1">
          <p15:clr>
            <a:srgbClr val="F26B43"/>
          </p15:clr>
        </p15:guide>
        <p15:guide id="4" pos="360" userDrawn="1">
          <p15:clr>
            <a:srgbClr val="F26B43"/>
          </p15:clr>
        </p15:guide>
        <p15:guide id="5" pos="648" userDrawn="1">
          <p15:clr>
            <a:srgbClr val="F26B43"/>
          </p15:clr>
        </p15:guide>
        <p15:guide id="6" orient="horz" pos="1080" userDrawn="1">
          <p15:clr>
            <a:srgbClr val="F26B43"/>
          </p15:clr>
        </p15:guide>
        <p15:guide id="7" orient="horz" pos="312" userDrawn="1">
          <p15:clr>
            <a:srgbClr val="F26B43"/>
          </p15:clr>
        </p15:guide>
        <p15:guide id="8" orient="horz" pos="3696" userDrawn="1">
          <p15:clr>
            <a:srgbClr val="F26B43"/>
          </p15:clr>
        </p15:guide>
        <p15:guide id="9" orient="horz" pos="8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485440"/>
            <a:ext cx="11143914" cy="79823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71500" y="1714504"/>
            <a:ext cx="11143914" cy="4152897"/>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a:extLst>
              <a:ext uri="{FF2B5EF4-FFF2-40B4-BE49-F238E27FC236}">
                <a16:creationId xmlns:a16="http://schemas.microsoft.com/office/drawing/2014/main" id="{277E475D-4661-432F-A624-7493229B0E84}"/>
              </a:ext>
            </a:extLst>
          </p:cNvPr>
          <p:cNvSpPr txBox="1"/>
          <p:nvPr userDrawn="1"/>
        </p:nvSpPr>
        <p:spPr>
          <a:xfrm>
            <a:off x="581193" y="6260296"/>
            <a:ext cx="3863807" cy="272475"/>
          </a:xfrm>
          <a:prstGeom prst="rect">
            <a:avLst/>
          </a:prstGeom>
          <a:noFill/>
        </p:spPr>
        <p:txBody>
          <a:bodyPr wrap="square" rtlCol="0" anchor="ctr">
            <a:noAutofit/>
          </a:bodyPr>
          <a:lstStyle/>
          <a:p>
            <a:r>
              <a:rPr lang="en-US" sz="800" dirty="0">
                <a:solidFill>
                  <a:schemeClr val="bg1">
                    <a:lumMod val="65000"/>
                  </a:schemeClr>
                </a:solidFill>
                <a:latin typeface="Segoe UI" panose="020B0502040204020203" pitchFamily="34" charset="0"/>
                <a:cs typeface="Segoe UI" panose="020B0502040204020203" pitchFamily="34" charset="0"/>
              </a:rPr>
              <a:t>Presentation Title Placeholder</a:t>
            </a:r>
          </a:p>
        </p:txBody>
      </p:sp>
    </p:spTree>
    <p:extLst>
      <p:ext uri="{BB962C8B-B14F-4D97-AF65-F5344CB8AC3E}">
        <p14:creationId xmlns:p14="http://schemas.microsoft.com/office/powerpoint/2010/main" val="1355469751"/>
      </p:ext>
    </p:extLst>
  </p:cSld>
  <p:clrMap bg1="lt1" tx1="dk1" bg2="lt2" tx2="dk2" accent1="accent1" accent2="accent2" accent3="accent3" accent4="accent4" accent5="accent5" accent6="accent6" hlink="hlink" folHlink="folHlink"/>
  <p:sldLayoutIdLst>
    <p:sldLayoutId id="2147483840" r:id="rId1"/>
    <p:sldLayoutId id="2147483838" r:id="rId2"/>
    <p:sldLayoutId id="2147483836" r:id="rId3"/>
    <p:sldLayoutId id="2147483841" r:id="rId4"/>
    <p:sldLayoutId id="2147483839" r:id="rId5"/>
    <p:sldLayoutId id="214748383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ct val="100000"/>
        </a:lnSpc>
        <a:spcBef>
          <a:spcPct val="0"/>
        </a:spcBef>
        <a:buNone/>
        <a:defRPr sz="2400" b="1" kern="1200" cap="none">
          <a:solidFill>
            <a:schemeClr val="tx1"/>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ts val="2200"/>
        </a:lnSpc>
        <a:spcBef>
          <a:spcPts val="0"/>
        </a:spcBef>
        <a:spcAft>
          <a:spcPts val="600"/>
        </a:spcAft>
        <a:buClr>
          <a:srgbClr val="114068"/>
        </a:buClr>
        <a:buSzPct val="125000"/>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spcBef>
          <a:spcPts val="0"/>
        </a:spcBef>
        <a:spcAft>
          <a:spcPts val="600"/>
        </a:spcAft>
        <a:buClr>
          <a:srgbClr val="114068"/>
        </a:buClr>
        <a:buSzPct val="100000"/>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spcBef>
          <a:spcPts val="0"/>
        </a:spcBef>
        <a:spcAft>
          <a:spcPts val="600"/>
        </a:spcAft>
        <a:buClr>
          <a:srgbClr val="114068"/>
        </a:buClr>
        <a:buSzPct val="100000"/>
        <a:buFont typeface="Segoe UI" panose="020B0502040204020203"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spcBef>
          <a:spcPts val="0"/>
        </a:spcBef>
        <a:spcAft>
          <a:spcPts val="600"/>
        </a:spcAft>
        <a:buClr>
          <a:srgbClr val="114068"/>
        </a:buClr>
        <a:buSzPct val="12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pos="3840" userDrawn="1">
          <p15:clr>
            <a:srgbClr val="F26B43"/>
          </p15:clr>
        </p15:guide>
        <p15:guide id="3" pos="456" userDrawn="1">
          <p15:clr>
            <a:srgbClr val="F26B43"/>
          </p15:clr>
        </p15:guide>
        <p15:guide id="4" pos="360" userDrawn="1">
          <p15:clr>
            <a:srgbClr val="F26B43"/>
          </p15:clr>
        </p15:guide>
        <p15:guide id="5" pos="648" userDrawn="1">
          <p15:clr>
            <a:srgbClr val="F26B43"/>
          </p15:clr>
        </p15:guide>
        <p15:guide id="6" orient="horz" pos="1080" userDrawn="1">
          <p15:clr>
            <a:srgbClr val="F26B43"/>
          </p15:clr>
        </p15:guide>
        <p15:guide id="7" orient="horz" pos="312" userDrawn="1">
          <p15:clr>
            <a:srgbClr val="F26B43"/>
          </p15:clr>
        </p15:guide>
        <p15:guide id="8" orient="horz" pos="3696" userDrawn="1">
          <p15:clr>
            <a:srgbClr val="F26B43"/>
          </p15:clr>
        </p15:guide>
        <p15:guide id="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sv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1D9699-E6FD-38B6-1C09-B06ECDEC51A3}"/>
              </a:ext>
            </a:extLst>
          </p:cNvPr>
          <p:cNvSpPr>
            <a:spLocks noGrp="1"/>
          </p:cNvSpPr>
          <p:nvPr>
            <p:ph type="body" sz="quarter" idx="10"/>
          </p:nvPr>
        </p:nvSpPr>
        <p:spPr/>
        <p:txBody>
          <a:bodyPr/>
          <a:lstStyle/>
          <a:p>
            <a:r>
              <a:rPr lang="en-US" dirty="0"/>
              <a:t>The following presentation is supplemental to </a:t>
            </a:r>
            <a:r>
              <a:rPr lang="en-US" i="1" dirty="0"/>
              <a:t>NCHRP Web-Only Document 395: Impacts of Connected, Automated Vehicle Technologies on Traffic Incident Management Response </a:t>
            </a:r>
            <a:r>
              <a:rPr lang="en-US" dirty="0"/>
              <a:t>[NCHRP Project 20-102(16)]. </a:t>
            </a:r>
          </a:p>
          <a:p>
            <a:endParaRPr lang="en-US" dirty="0"/>
          </a:p>
        </p:txBody>
      </p:sp>
      <p:sp>
        <p:nvSpPr>
          <p:cNvPr id="7" name="Text Box 2">
            <a:extLst>
              <a:ext uri="{FF2B5EF4-FFF2-40B4-BE49-F238E27FC236}">
                <a16:creationId xmlns:a16="http://schemas.microsoft.com/office/drawing/2014/main" id="{51403E95-38AD-1C9C-C168-2804D9CDC884}"/>
              </a:ext>
            </a:extLst>
          </p:cNvPr>
          <p:cNvSpPr txBox="1">
            <a:spLocks noChangeArrowheads="1"/>
          </p:cNvSpPr>
          <p:nvPr/>
        </p:nvSpPr>
        <p:spPr bwMode="auto">
          <a:xfrm>
            <a:off x="1702525" y="2704122"/>
            <a:ext cx="8786949" cy="23120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a:t>
            </a:r>
            <a:r>
              <a:rPr lang="en-US" sz="1600" dirty="0" err="1">
                <a:effectLst/>
                <a:ea typeface="Calibri" panose="020F0502020204030204" pitchFamily="34" charset="0"/>
                <a:cs typeface="Times New Roman" panose="02020603050405020304" pitchFamily="18" charset="0"/>
              </a:rPr>
              <a:t>TRB</a:t>
            </a:r>
            <a:r>
              <a:rPr lang="en-US" sz="1600" dirty="0">
                <a:effectLst/>
                <a:ea typeface="Calibri" panose="020F0502020204030204" pitchFamily="34" charset="0"/>
                <a:cs typeface="Times New Roman" panose="02020603050405020304" pitchFamily="18" charset="0"/>
              </a:rPr>
              <a:t>),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a:t>
            </a:r>
            <a:r>
              <a:rPr lang="en-US" sz="1600" dirty="0" err="1">
                <a:effectLst/>
                <a:ea typeface="Calibri" panose="020F0502020204030204" pitchFamily="34" charset="0"/>
                <a:cs typeface="Times New Roman" panose="02020603050405020304" pitchFamily="18" charset="0"/>
              </a:rPr>
              <a:t>TRB</a:t>
            </a:r>
            <a:r>
              <a:rPr lang="en-US" sz="1600" dirty="0">
                <a:effectLst/>
                <a:ea typeface="Calibri" panose="020F0502020204030204" pitchFamily="34" charset="0"/>
                <a:cs typeface="Times New Roman" panose="02020603050405020304" pitchFamily="18" charset="0"/>
              </a:rPr>
              <a:t>; the National Academies of Sciences, Engineering, and Medicine; the FHWA; or NCHRP sponsors.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8329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12969C-28AA-4005-A416-93EC34EE0D53}"/>
              </a:ext>
            </a:extLst>
          </p:cNvPr>
          <p:cNvSpPr>
            <a:spLocks noGrp="1"/>
          </p:cNvSpPr>
          <p:nvPr>
            <p:ph type="body" sz="half" idx="2"/>
          </p:nvPr>
        </p:nvSpPr>
        <p:spPr/>
        <p:txBody>
          <a:bodyPr/>
          <a:lstStyle/>
          <a:p>
            <a:pPr>
              <a:lnSpc>
                <a:spcPct val="100000"/>
              </a:lnSpc>
            </a:pPr>
            <a:r>
              <a:rPr lang="en-US" sz="2800" b="1" dirty="0">
                <a:solidFill>
                  <a:schemeClr val="tx2"/>
                </a:solidFill>
              </a:rPr>
              <a:t>“</a:t>
            </a:r>
            <a:r>
              <a:rPr lang="en-US" sz="2400" b="1" dirty="0"/>
              <a:t>A Conversation Between Communities</a:t>
            </a:r>
            <a:r>
              <a:rPr lang="en-US" sz="2800" b="1" dirty="0">
                <a:solidFill>
                  <a:schemeClr val="tx2"/>
                </a:solidFill>
              </a:rPr>
              <a:t>“</a:t>
            </a:r>
          </a:p>
        </p:txBody>
      </p:sp>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0683" y="485440"/>
            <a:ext cx="3102784" cy="798237"/>
          </a:xfrm>
        </p:spPr>
        <p:txBody>
          <a:bodyPr/>
          <a:lstStyle/>
          <a:p>
            <a:r>
              <a:rPr lang="en-US" dirty="0"/>
              <a:t>THE TIES THAT BIND US </a:t>
            </a:r>
            <a:endParaRPr lang="en-US" b="1" dirty="0"/>
          </a:p>
        </p:txBody>
      </p:sp>
      <p:sp>
        <p:nvSpPr>
          <p:cNvPr id="6" name="Content Placeholder 5">
            <a:extLst>
              <a:ext uri="{FF2B5EF4-FFF2-40B4-BE49-F238E27FC236}">
                <a16:creationId xmlns:a16="http://schemas.microsoft.com/office/drawing/2014/main" id="{94CE7168-3EE8-4B5A-A581-FCFFFD1CDFA5}"/>
              </a:ext>
            </a:extLst>
          </p:cNvPr>
          <p:cNvSpPr>
            <a:spLocks noGrp="1"/>
          </p:cNvSpPr>
          <p:nvPr>
            <p:ph type="body" sz="quarter" idx="10"/>
          </p:nvPr>
        </p:nvSpPr>
        <p:spPr>
          <a:xfrm>
            <a:off x="4688705" y="378691"/>
            <a:ext cx="7132394" cy="5745018"/>
          </a:xfrm>
        </p:spPr>
        <p:txBody>
          <a:bodyPr/>
          <a:lstStyle/>
          <a:p>
            <a:pPr marL="0" indent="0" algn="l">
              <a:spcAft>
                <a:spcPts val="2400"/>
              </a:spcAft>
              <a:buNone/>
            </a:pPr>
            <a:r>
              <a:rPr lang="en-US" sz="1600" i="0" u="none" strike="noStrike" baseline="0" dirty="0">
                <a:solidFill>
                  <a:srgbClr val="58595B"/>
                </a:solidFill>
                <a:latin typeface="+mn-lt"/>
              </a:rPr>
              <a:t>Connecting TIM and CAV partners begins with identifying the ties that bind these communities. A valuable approach to identifying these ties is to consider the overlap of their goals, resources, and activities, as shown below: </a:t>
            </a:r>
            <a:endParaRPr lang="en-US" sz="1600" dirty="0">
              <a:solidFill>
                <a:srgbClr val="58595B"/>
              </a:solidFill>
              <a:latin typeface="+mn-lt"/>
            </a:endParaRPr>
          </a:p>
          <a:p>
            <a:pPr marL="0" marR="0">
              <a:lnSpc>
                <a:spcPct val="120000"/>
              </a:lnSpc>
              <a:spcBef>
                <a:spcPts val="0"/>
              </a:spcBef>
              <a:spcAft>
                <a:spcPts val="0"/>
              </a:spcAft>
            </a:pPr>
            <a:r>
              <a:rPr lang="en-US" sz="1600" b="1" i="1" dirty="0">
                <a:solidFill>
                  <a:srgbClr val="44546A"/>
                </a:solidFill>
                <a:effectLst/>
                <a:latin typeface="Segoe UI" panose="020B0502040204020203" pitchFamily="34" charset="0"/>
                <a:ea typeface="Times New Roman" panose="02020603050405020304" pitchFamily="18" charset="0"/>
                <a:cs typeface="Times New Roman" panose="02020603050405020304" pitchFamily="18" charset="0"/>
              </a:rPr>
              <a:t>Shared Goals</a:t>
            </a: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Reducing the number and severity of incidents</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Improving response time to improve incident outcomes and clearance time</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Improving efficiency of the roadway with dynamic operations and management</a:t>
            </a:r>
          </a:p>
          <a:p>
            <a:pPr marL="0" marR="0">
              <a:lnSpc>
                <a:spcPct val="120000"/>
              </a:lnSpc>
              <a:spcBef>
                <a:spcPts val="0"/>
              </a:spcBef>
              <a:spcAft>
                <a:spcPts val="0"/>
              </a:spcAft>
            </a:pPr>
            <a:r>
              <a:rPr lang="en-US" sz="1600" b="1" i="1" dirty="0">
                <a:solidFill>
                  <a:srgbClr val="44546A"/>
                </a:solidFill>
                <a:effectLst/>
                <a:latin typeface="Segoe UI" panose="020B0502040204020203" pitchFamily="34" charset="0"/>
                <a:ea typeface="Times New Roman" panose="02020603050405020304" pitchFamily="18" charset="0"/>
                <a:cs typeface="Times New Roman" panose="02020603050405020304" pitchFamily="18" charset="0"/>
              </a:rPr>
              <a:t>Shared Resources (Data)</a:t>
            </a: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Vehicle data and travel data</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Infrastructure and roadway feature data, including temporary traffic devices</a:t>
            </a:r>
          </a:p>
          <a:p>
            <a:pPr marL="0" marR="0">
              <a:lnSpc>
                <a:spcPct val="120000"/>
              </a:lnSpc>
              <a:spcBef>
                <a:spcPts val="0"/>
              </a:spcBef>
              <a:spcAft>
                <a:spcPts val="0"/>
              </a:spcAft>
            </a:pPr>
            <a:r>
              <a:rPr lang="en-US" sz="1600" b="1" i="1" dirty="0">
                <a:solidFill>
                  <a:srgbClr val="44546A"/>
                </a:solidFill>
                <a:effectLst/>
                <a:latin typeface="Segoe UI" panose="020B0502040204020203" pitchFamily="34" charset="0"/>
                <a:ea typeface="Times New Roman" panose="02020603050405020304" pitchFamily="18" charset="0"/>
                <a:cs typeface="Times New Roman" panose="02020603050405020304" pitchFamily="18" charset="0"/>
              </a:rPr>
              <a:t>Shared Activities</a:t>
            </a: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Connectivity: receiving and sharing real-time data with nearby vehicles and facilities</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20000"/>
              </a:lnSpc>
              <a:spcAft>
                <a:spcPts val="1000"/>
              </a:spcAft>
            </a:pPr>
            <a:r>
              <a:rPr lang="en-US"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Responding or adapting to changes in conditions</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1000"/>
              </a:spcAft>
            </a:pP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1000"/>
              </a:spcAft>
            </a:pP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lgn="l">
              <a:spcAft>
                <a:spcPts val="2400"/>
              </a:spcAft>
              <a:buNone/>
            </a:pPr>
            <a:endParaRPr lang="en-US" sz="1600" i="0" u="none" strike="noStrike" baseline="0" dirty="0">
              <a:solidFill>
                <a:srgbClr val="58595B"/>
              </a:solidFill>
              <a:latin typeface="+mn-lt"/>
            </a:endParaRPr>
          </a:p>
        </p:txBody>
      </p:sp>
      <p:pic>
        <p:nvPicPr>
          <p:cNvPr id="3" name="Picture 2">
            <a:extLst>
              <a:ext uri="{FF2B5EF4-FFF2-40B4-BE49-F238E27FC236}">
                <a16:creationId xmlns:a16="http://schemas.microsoft.com/office/drawing/2014/main" id="{EFB89408-3410-4F58-BC5E-AD66B0E381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168" y="3955174"/>
            <a:ext cx="4176952" cy="896269"/>
          </a:xfrm>
          <a:prstGeom prst="rect">
            <a:avLst/>
          </a:prstGeom>
        </p:spPr>
      </p:pic>
    </p:spTree>
    <p:extLst>
      <p:ext uri="{BB962C8B-B14F-4D97-AF65-F5344CB8AC3E}">
        <p14:creationId xmlns:p14="http://schemas.microsoft.com/office/powerpoint/2010/main" val="4101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2453A-5206-F153-7050-7D0415D171BB}"/>
              </a:ext>
            </a:extLst>
          </p:cNvPr>
          <p:cNvSpPr>
            <a:spLocks noGrp="1"/>
          </p:cNvSpPr>
          <p:nvPr>
            <p:ph type="title"/>
          </p:nvPr>
        </p:nvSpPr>
        <p:spPr/>
        <p:txBody>
          <a:bodyPr/>
          <a:lstStyle/>
          <a:p>
            <a:r>
              <a:rPr lang="en-US" sz="1800" b="1" kern="0" cap="all" dirty="0">
                <a:solidFill>
                  <a:srgbClr val="333F48"/>
                </a:solidFill>
                <a:effectLst/>
                <a:latin typeface="Segoe UI" panose="020B0502040204020203" pitchFamily="34" charset="0"/>
                <a:cs typeface="Times New Roman" panose="02020603050405020304" pitchFamily="18" charset="0"/>
              </a:rPr>
              <a:t>Impacts and Roles of CAV technology in TIM Scenarios</a:t>
            </a:r>
            <a:br>
              <a:rPr lang="en-US" sz="1800" b="1" kern="0" cap="all" dirty="0">
                <a:solidFill>
                  <a:srgbClr val="333F48"/>
                </a:solidFill>
                <a:effectLst/>
                <a:latin typeface="Segoe UI" panose="020B0502040204020203" pitchFamily="34" charset="0"/>
                <a:cs typeface="Times New Roman" panose="02020603050405020304" pitchFamily="18" charset="0"/>
              </a:rPr>
            </a:br>
            <a:endParaRPr lang="en-US" dirty="0"/>
          </a:p>
        </p:txBody>
      </p:sp>
      <p:sp>
        <p:nvSpPr>
          <p:cNvPr id="2" name="Text Placeholder 1">
            <a:extLst>
              <a:ext uri="{FF2B5EF4-FFF2-40B4-BE49-F238E27FC236}">
                <a16:creationId xmlns:a16="http://schemas.microsoft.com/office/drawing/2014/main" id="{ACF6D6C6-F14F-411D-5CFF-9E2FE2B5731F}"/>
              </a:ext>
            </a:extLst>
          </p:cNvPr>
          <p:cNvSpPr>
            <a:spLocks noGrp="1"/>
          </p:cNvSpPr>
          <p:nvPr>
            <p:ph type="body" sz="quarter" idx="10"/>
          </p:nvPr>
        </p:nvSpPr>
        <p:spPr>
          <a:xfrm>
            <a:off x="571500" y="1714500"/>
            <a:ext cx="4695825" cy="335364"/>
          </a:xfrm>
        </p:spPr>
        <p:txBody>
          <a:bodyPr/>
          <a:lstStyle/>
          <a:p>
            <a:pPr marL="0" indent="0">
              <a:buNone/>
            </a:pPr>
            <a:r>
              <a:rPr lang="en-US" sz="1800" b="1" dirty="0">
                <a:solidFill>
                  <a:srgbClr val="69A12B"/>
                </a:solidFill>
                <a:effectLst/>
                <a:latin typeface="Segoe UI" panose="020B0502040204020203" pitchFamily="34" charset="0"/>
                <a:cs typeface="Times New Roman" panose="02020603050405020304" pitchFamily="18" charset="0"/>
              </a:rPr>
              <a:t>Eight Potential Interaction Scenarios</a:t>
            </a:r>
          </a:p>
          <a:p>
            <a:endParaRPr lang="en-US" dirty="0"/>
          </a:p>
        </p:txBody>
      </p:sp>
      <p:pic>
        <p:nvPicPr>
          <p:cNvPr id="6" name="Picture 5">
            <a:extLst>
              <a:ext uri="{FF2B5EF4-FFF2-40B4-BE49-F238E27FC236}">
                <a16:creationId xmlns:a16="http://schemas.microsoft.com/office/drawing/2014/main" id="{8923C0EB-0586-522E-B9E1-13A47D8DCC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3" t="-1" r="-971" b="-3365"/>
          <a:stretch/>
        </p:blipFill>
        <p:spPr bwMode="auto">
          <a:xfrm>
            <a:off x="571500" y="2236162"/>
            <a:ext cx="10702751" cy="42028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16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Traffic Incident Management Information Needs for Connected and Automated Vehicles</a:t>
            </a:r>
            <a:endParaRPr lang="en-US" dirty="0"/>
          </a:p>
        </p:txBody>
      </p:sp>
      <p:graphicFrame>
        <p:nvGraphicFramePr>
          <p:cNvPr id="8" name="Table 7">
            <a:extLst>
              <a:ext uri="{FF2B5EF4-FFF2-40B4-BE49-F238E27FC236}">
                <a16:creationId xmlns:a16="http://schemas.microsoft.com/office/drawing/2014/main" id="{4AF26A16-4F59-D258-61A8-CFFE3C36923F}"/>
              </a:ext>
            </a:extLst>
          </p:cNvPr>
          <p:cNvGraphicFramePr>
            <a:graphicFrameLocks noGrp="1"/>
          </p:cNvGraphicFramePr>
          <p:nvPr>
            <p:extLst>
              <p:ext uri="{D42A27DB-BD31-4B8C-83A1-F6EECF244321}">
                <p14:modId xmlns:p14="http://schemas.microsoft.com/office/powerpoint/2010/main" val="2415386482"/>
              </p:ext>
            </p:extLst>
          </p:nvPr>
        </p:nvGraphicFramePr>
        <p:xfrm>
          <a:off x="258619" y="1566632"/>
          <a:ext cx="11240656" cy="3485659"/>
        </p:xfrm>
        <a:graphic>
          <a:graphicData uri="http://schemas.openxmlformats.org/drawingml/2006/table">
            <a:tbl>
              <a:tblPr firstRow="1" firstCol="1" bandRow="1">
                <a:tableStyleId>{BDBED569-4797-4DF1-A0F4-6AAB3CD982D8}</a:tableStyleId>
              </a:tblPr>
              <a:tblGrid>
                <a:gridCol w="3349636">
                  <a:extLst>
                    <a:ext uri="{9D8B030D-6E8A-4147-A177-3AD203B41FA5}">
                      <a16:colId xmlns:a16="http://schemas.microsoft.com/office/drawing/2014/main" val="1198265244"/>
                    </a:ext>
                  </a:extLst>
                </a:gridCol>
                <a:gridCol w="3829806">
                  <a:extLst>
                    <a:ext uri="{9D8B030D-6E8A-4147-A177-3AD203B41FA5}">
                      <a16:colId xmlns:a16="http://schemas.microsoft.com/office/drawing/2014/main" val="3250660424"/>
                    </a:ext>
                  </a:extLst>
                </a:gridCol>
                <a:gridCol w="4061214">
                  <a:extLst>
                    <a:ext uri="{9D8B030D-6E8A-4147-A177-3AD203B41FA5}">
                      <a16:colId xmlns:a16="http://schemas.microsoft.com/office/drawing/2014/main" val="3983473426"/>
                    </a:ext>
                  </a:extLst>
                </a:gridCol>
              </a:tblGrid>
              <a:tr h="187313">
                <a:tc>
                  <a:txBody>
                    <a:bodyPr/>
                    <a:lstStyle/>
                    <a:p>
                      <a:pPr marL="0" marR="0" algn="l">
                        <a:lnSpc>
                          <a:spcPct val="120000"/>
                        </a:lnSpc>
                        <a:spcBef>
                          <a:spcPts val="0"/>
                        </a:spcBef>
                        <a:spcAft>
                          <a:spcPts val="0"/>
                        </a:spcAft>
                      </a:pPr>
                      <a:r>
                        <a:rPr lang="en-US" sz="1100">
                          <a:effectLst/>
                        </a:rPr>
                        <a:t>Information</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a:effectLst/>
                        </a:rPr>
                        <a:t>AV Impact</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dirty="0">
                          <a:effectLst/>
                        </a:rPr>
                        <a:t>CV Impact</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extLst>
                  <a:ext uri="{0D108BD9-81ED-4DB2-BD59-A6C34878D82A}">
                    <a16:rowId xmlns:a16="http://schemas.microsoft.com/office/drawing/2014/main" val="4196870520"/>
                  </a:ext>
                </a:extLst>
              </a:tr>
              <a:tr h="231873">
                <a:tc gridSpan="3">
                  <a:txBody>
                    <a:bodyPr/>
                    <a:lstStyle/>
                    <a:p>
                      <a:pPr marL="0" marR="0" algn="l">
                        <a:lnSpc>
                          <a:spcPct val="120000"/>
                        </a:lnSpc>
                        <a:spcBef>
                          <a:spcPts val="0"/>
                        </a:spcBef>
                        <a:spcAft>
                          <a:spcPts val="0"/>
                        </a:spcAft>
                      </a:pPr>
                      <a:r>
                        <a:rPr lang="en-US" sz="1100" dirty="0">
                          <a:solidFill>
                            <a:srgbClr val="002060"/>
                          </a:solidFill>
                          <a:effectLst/>
                        </a:rPr>
                        <a:t>Incident Location</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279434"/>
                  </a:ext>
                </a:extLst>
              </a:tr>
              <a:tr h="464035">
                <a:tc>
                  <a:txBody>
                    <a:bodyPr/>
                    <a:lstStyle/>
                    <a:p>
                      <a:pPr marL="0" marR="0" algn="l">
                        <a:lnSpc>
                          <a:spcPct val="120000"/>
                        </a:lnSpc>
                        <a:spcBef>
                          <a:spcPts val="0"/>
                        </a:spcBef>
                        <a:spcAft>
                          <a:spcPts val="0"/>
                        </a:spcAft>
                      </a:pPr>
                      <a:r>
                        <a:rPr lang="en-US" sz="1100">
                          <a:effectLst/>
                        </a:rPr>
                        <a:t>Incident Location</a:t>
                      </a:r>
                    </a:p>
                    <a:p>
                      <a:pPr marL="0" marR="0" algn="l">
                        <a:lnSpc>
                          <a:spcPct val="120000"/>
                        </a:lnSpc>
                        <a:spcBef>
                          <a:spcPts val="0"/>
                        </a:spcBef>
                        <a:spcAft>
                          <a:spcPts val="0"/>
                        </a:spcAft>
                      </a:pPr>
                      <a:r>
                        <a:rPr lang="en-US" sz="1100">
                          <a:effectLst/>
                        </a:rPr>
                        <a:t>Specific location of unplanned event. </a:t>
                      </a:r>
                      <a:r>
                        <a:rPr lang="en-US" sz="800">
                          <a:effectLst/>
                        </a:rPr>
                        <a:t>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a:effectLst/>
                        </a:rPr>
                        <a:t>CAVs will have to adapt to incidents that were unplanned before communication devices could be deployed.</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4141065282"/>
                  </a:ext>
                </a:extLst>
              </a:tr>
              <a:tr h="618836">
                <a:tc>
                  <a:txBody>
                    <a:bodyPr/>
                    <a:lstStyle/>
                    <a:p>
                      <a:pPr marL="0" marR="0" algn="l">
                        <a:lnSpc>
                          <a:spcPct val="120000"/>
                        </a:lnSpc>
                        <a:spcBef>
                          <a:spcPts val="0"/>
                        </a:spcBef>
                        <a:spcAft>
                          <a:spcPts val="0"/>
                        </a:spcAft>
                      </a:pPr>
                      <a:r>
                        <a:rPr lang="en-US" sz="1100">
                          <a:effectLst/>
                        </a:rPr>
                        <a:t>Precise Incident Location</a:t>
                      </a:r>
                    </a:p>
                    <a:p>
                      <a:pPr marL="0" marR="0" algn="l">
                        <a:lnSpc>
                          <a:spcPct val="120000"/>
                        </a:lnSpc>
                        <a:spcBef>
                          <a:spcPts val="0"/>
                        </a:spcBef>
                        <a:spcAft>
                          <a:spcPts val="0"/>
                        </a:spcAft>
                      </a:pPr>
                      <a:r>
                        <a:rPr lang="en-US" sz="1100">
                          <a:effectLst/>
                        </a:rPr>
                        <a:t>A more precise location of where the incident took place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dirty="0">
                          <a:effectLst/>
                        </a:rPr>
                        <a:t>CAVs could provide precise location of incident (i.e., orientation and location in the roadway) to emergency response personnel and directions.</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3557435322"/>
                  </a:ext>
                </a:extLst>
              </a:tr>
              <a:tr h="230909">
                <a:tc gridSpan="3">
                  <a:txBody>
                    <a:bodyPr/>
                    <a:lstStyle/>
                    <a:p>
                      <a:pPr marL="0" marR="0" algn="l">
                        <a:lnSpc>
                          <a:spcPct val="120000"/>
                        </a:lnSpc>
                        <a:spcBef>
                          <a:spcPts val="0"/>
                        </a:spcBef>
                        <a:spcAft>
                          <a:spcPts val="0"/>
                        </a:spcAft>
                      </a:pPr>
                      <a:r>
                        <a:rPr lang="en-US" sz="1100" dirty="0">
                          <a:solidFill>
                            <a:srgbClr val="002060"/>
                          </a:solidFill>
                          <a:effectLst/>
                        </a:rPr>
                        <a:t>AV/CV Involvement</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346926"/>
                  </a:ext>
                </a:extLst>
              </a:tr>
              <a:tr h="721689">
                <a:tc>
                  <a:txBody>
                    <a:bodyPr/>
                    <a:lstStyle/>
                    <a:p>
                      <a:pPr marL="0" marR="0" algn="l">
                        <a:lnSpc>
                          <a:spcPct val="120000"/>
                        </a:lnSpc>
                        <a:spcBef>
                          <a:spcPts val="0"/>
                        </a:spcBef>
                        <a:spcAft>
                          <a:spcPts val="0"/>
                        </a:spcAft>
                      </a:pPr>
                      <a:r>
                        <a:rPr lang="en-US" sz="1100">
                          <a:effectLst/>
                        </a:rPr>
                        <a:t>AV/CV Involvement</a:t>
                      </a:r>
                    </a:p>
                    <a:p>
                      <a:pPr marL="0" marR="0" algn="l">
                        <a:lnSpc>
                          <a:spcPct val="120000"/>
                        </a:lnSpc>
                        <a:spcBef>
                          <a:spcPts val="0"/>
                        </a:spcBef>
                        <a:spcAft>
                          <a:spcPts val="0"/>
                        </a:spcAft>
                      </a:pPr>
                      <a:r>
                        <a:rPr lang="en-US" sz="1100">
                          <a:effectLst/>
                        </a:rPr>
                        <a:t>Whether or not a CV and or AV was involved (i.e., involved in an incident or pulled over)</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a:effectLst/>
                        </a:rPr>
                        <a:t>Responders will have to be able to identify a CAV to report its involvement in an incident, as this information is essential for responder safety. Understanding technological abilities influences how law enforcement approaches and prepares for risks not common in standard vehicles, especially if the CAV is experiencing a software error.</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1432162764"/>
                  </a:ext>
                </a:extLst>
              </a:tr>
              <a:tr h="277090">
                <a:tc gridSpan="3">
                  <a:txBody>
                    <a:bodyPr/>
                    <a:lstStyle/>
                    <a:p>
                      <a:pPr marL="0" marR="0" algn="l">
                        <a:lnSpc>
                          <a:spcPct val="120000"/>
                        </a:lnSpc>
                        <a:spcBef>
                          <a:spcPts val="0"/>
                        </a:spcBef>
                        <a:spcAft>
                          <a:spcPts val="0"/>
                        </a:spcAft>
                      </a:pPr>
                      <a:r>
                        <a:rPr lang="en-US" sz="1100" dirty="0">
                          <a:solidFill>
                            <a:srgbClr val="002060"/>
                          </a:solidFill>
                          <a:effectLst/>
                        </a:rPr>
                        <a:t>Potential Hazards</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092415"/>
                  </a:ext>
                </a:extLst>
              </a:tr>
              <a:tr h="638561">
                <a:tc>
                  <a:txBody>
                    <a:bodyPr/>
                    <a:lstStyle/>
                    <a:p>
                      <a:pPr marL="0" marR="0" algn="l">
                        <a:lnSpc>
                          <a:spcPct val="120000"/>
                        </a:lnSpc>
                        <a:spcBef>
                          <a:spcPts val="0"/>
                        </a:spcBef>
                        <a:spcAft>
                          <a:spcPts val="0"/>
                        </a:spcAft>
                      </a:pPr>
                      <a:r>
                        <a:rPr lang="en-US" sz="1100">
                          <a:effectLst/>
                        </a:rPr>
                        <a:t>Potential Hazards</a:t>
                      </a:r>
                    </a:p>
                    <a:p>
                      <a:pPr marL="0" marR="0" algn="l">
                        <a:lnSpc>
                          <a:spcPct val="120000"/>
                        </a:lnSpc>
                        <a:spcBef>
                          <a:spcPts val="0"/>
                        </a:spcBef>
                        <a:spcAft>
                          <a:spcPts val="0"/>
                        </a:spcAft>
                      </a:pPr>
                      <a:r>
                        <a:rPr lang="en-US" sz="1100">
                          <a:effectLst/>
                        </a:rPr>
                        <a:t>Details regarding active or potential hazards at the scene</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dirty="0">
                          <a:effectLst/>
                        </a:rPr>
                        <a:t>CAVs may require emergency responder training to be adapted to account for other potential hazards that may arise that are exclusive to automated and connected vehicle technologies. </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1443651326"/>
                  </a:ext>
                </a:extLst>
              </a:tr>
            </a:tbl>
          </a:graphicData>
        </a:graphic>
      </p:graphicFrame>
    </p:spTree>
    <p:extLst>
      <p:ext uri="{BB962C8B-B14F-4D97-AF65-F5344CB8AC3E}">
        <p14:creationId xmlns:p14="http://schemas.microsoft.com/office/powerpoint/2010/main" val="6295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Traffic Incident Management Information Needs for Connected and Automated Vehicles</a:t>
            </a:r>
            <a:endParaRPr lang="en-US" dirty="0"/>
          </a:p>
        </p:txBody>
      </p:sp>
      <p:graphicFrame>
        <p:nvGraphicFramePr>
          <p:cNvPr id="3" name="Table 2">
            <a:extLst>
              <a:ext uri="{FF2B5EF4-FFF2-40B4-BE49-F238E27FC236}">
                <a16:creationId xmlns:a16="http://schemas.microsoft.com/office/drawing/2014/main" id="{A9F046E5-4B60-09EB-B46E-B00BF4DA8D51}"/>
              </a:ext>
            </a:extLst>
          </p:cNvPr>
          <p:cNvGraphicFramePr>
            <a:graphicFrameLocks noGrp="1"/>
          </p:cNvGraphicFramePr>
          <p:nvPr>
            <p:extLst>
              <p:ext uri="{D42A27DB-BD31-4B8C-83A1-F6EECF244321}">
                <p14:modId xmlns:p14="http://schemas.microsoft.com/office/powerpoint/2010/main" val="129862547"/>
              </p:ext>
            </p:extLst>
          </p:nvPr>
        </p:nvGraphicFramePr>
        <p:xfrm>
          <a:off x="258619" y="1815159"/>
          <a:ext cx="11240655" cy="4203587"/>
        </p:xfrm>
        <a:graphic>
          <a:graphicData uri="http://schemas.openxmlformats.org/drawingml/2006/table">
            <a:tbl>
              <a:tblPr firstRow="1" firstCol="1" bandRow="1">
                <a:tableStyleId>{BDBED569-4797-4DF1-A0F4-6AAB3CD982D8}</a:tableStyleId>
              </a:tblPr>
              <a:tblGrid>
                <a:gridCol w="3349634">
                  <a:extLst>
                    <a:ext uri="{9D8B030D-6E8A-4147-A177-3AD203B41FA5}">
                      <a16:colId xmlns:a16="http://schemas.microsoft.com/office/drawing/2014/main" val="4274924931"/>
                    </a:ext>
                  </a:extLst>
                </a:gridCol>
                <a:gridCol w="3829806">
                  <a:extLst>
                    <a:ext uri="{9D8B030D-6E8A-4147-A177-3AD203B41FA5}">
                      <a16:colId xmlns:a16="http://schemas.microsoft.com/office/drawing/2014/main" val="434322765"/>
                    </a:ext>
                  </a:extLst>
                </a:gridCol>
                <a:gridCol w="4061215">
                  <a:extLst>
                    <a:ext uri="{9D8B030D-6E8A-4147-A177-3AD203B41FA5}">
                      <a16:colId xmlns:a16="http://schemas.microsoft.com/office/drawing/2014/main" val="471418913"/>
                    </a:ext>
                  </a:extLst>
                </a:gridCol>
              </a:tblGrid>
              <a:tr h="131812">
                <a:tc gridSpan="3">
                  <a:txBody>
                    <a:bodyPr/>
                    <a:lstStyle/>
                    <a:p>
                      <a:pPr marL="0" marR="0" algn="l">
                        <a:lnSpc>
                          <a:spcPct val="120000"/>
                        </a:lnSpc>
                        <a:spcBef>
                          <a:spcPts val="0"/>
                        </a:spcBef>
                        <a:spcAft>
                          <a:spcPts val="0"/>
                        </a:spcAft>
                      </a:pPr>
                      <a:r>
                        <a:rPr lang="en-US" sz="1100" dirty="0">
                          <a:solidFill>
                            <a:srgbClr val="002060"/>
                          </a:solidFill>
                          <a:effectLst/>
                        </a:rPr>
                        <a:t>Incident Information</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1879686"/>
                  </a:ext>
                </a:extLst>
              </a:tr>
              <a:tr h="812157">
                <a:tc>
                  <a:txBody>
                    <a:bodyPr/>
                    <a:lstStyle/>
                    <a:p>
                      <a:pPr marL="0" marR="0" algn="l">
                        <a:lnSpc>
                          <a:spcPct val="120000"/>
                        </a:lnSpc>
                        <a:spcBef>
                          <a:spcPts val="0"/>
                        </a:spcBef>
                        <a:spcAft>
                          <a:spcPts val="0"/>
                        </a:spcAft>
                      </a:pPr>
                      <a:r>
                        <a:rPr lang="en-US" sz="1100" dirty="0">
                          <a:effectLst/>
                        </a:rPr>
                        <a:t>Incident Information</a:t>
                      </a:r>
                    </a:p>
                    <a:p>
                      <a:pPr marL="0" marR="0" algn="l">
                        <a:lnSpc>
                          <a:spcPct val="120000"/>
                        </a:lnSpc>
                        <a:spcBef>
                          <a:spcPts val="0"/>
                        </a:spcBef>
                        <a:spcAft>
                          <a:spcPts val="0"/>
                        </a:spcAft>
                      </a:pPr>
                      <a:r>
                        <a:rPr lang="en-US" sz="1100" dirty="0">
                          <a:effectLst/>
                        </a:rPr>
                        <a:t>All incident details such as number of vehicles involved and condition, number of people and injuries, etc..</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dirty="0">
                          <a:effectLst/>
                        </a:rPr>
                        <a:t>As CAVs emerge, new problems and incidents may arise such as electrical fires, malfunctioning software, etc.</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a:effectLst/>
                        </a:rPr>
                        <a:t>CV/CAVs could provide knowledge of optimal route (local SME, GPS navigation).</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extLst>
                  <a:ext uri="{0D108BD9-81ED-4DB2-BD59-A6C34878D82A}">
                    <a16:rowId xmlns:a16="http://schemas.microsoft.com/office/drawing/2014/main" val="1232804623"/>
                  </a:ext>
                </a:extLst>
              </a:tr>
              <a:tr h="1002838">
                <a:tc>
                  <a:txBody>
                    <a:bodyPr/>
                    <a:lstStyle/>
                    <a:p>
                      <a:pPr marL="0" marR="0" algn="l">
                        <a:lnSpc>
                          <a:spcPct val="120000"/>
                        </a:lnSpc>
                        <a:spcBef>
                          <a:spcPts val="0"/>
                        </a:spcBef>
                        <a:spcAft>
                          <a:spcPts val="0"/>
                        </a:spcAft>
                      </a:pPr>
                      <a:r>
                        <a:rPr lang="en-US" sz="1100" dirty="0">
                          <a:effectLst/>
                        </a:rPr>
                        <a:t>Vehicle Information</a:t>
                      </a:r>
                    </a:p>
                    <a:p>
                      <a:pPr marL="0" marR="0" algn="l">
                        <a:lnSpc>
                          <a:spcPct val="120000"/>
                        </a:lnSpc>
                        <a:spcBef>
                          <a:spcPts val="0"/>
                        </a:spcBef>
                        <a:spcAft>
                          <a:spcPts val="0"/>
                        </a:spcAft>
                      </a:pPr>
                      <a:r>
                        <a:rPr lang="en-US" sz="1100" dirty="0">
                          <a:effectLst/>
                        </a:rPr>
                        <a:t>Details of the vehicle(s) involved in the incident such as damage sustained, orientation, location, make, model, year, VIN, etc.</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dirty="0">
                          <a:effectLst/>
                        </a:rPr>
                        <a:t>AVs may require specialized equipment to move out of the roadway to prevent more damage or other hazards based on specific vehicle protocols.</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just">
                        <a:lnSpc>
                          <a:spcPct val="120000"/>
                        </a:lnSpc>
                        <a:spcBef>
                          <a:spcPts val="0"/>
                        </a:spcBef>
                        <a:spcAft>
                          <a:spcPts val="0"/>
                        </a:spcAft>
                      </a:pPr>
                      <a:r>
                        <a:rPr lang="en-US" sz="1100">
                          <a:effectLst/>
                        </a:rPr>
                        <a:t>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extLst>
                  <a:ext uri="{0D108BD9-81ED-4DB2-BD59-A6C34878D82A}">
                    <a16:rowId xmlns:a16="http://schemas.microsoft.com/office/drawing/2014/main" val="3534200520"/>
                  </a:ext>
                </a:extLst>
              </a:tr>
              <a:tr h="858214">
                <a:tc>
                  <a:txBody>
                    <a:bodyPr/>
                    <a:lstStyle/>
                    <a:p>
                      <a:pPr marL="0" marR="0" algn="l">
                        <a:lnSpc>
                          <a:spcPct val="120000"/>
                        </a:lnSpc>
                        <a:spcBef>
                          <a:spcPts val="0"/>
                        </a:spcBef>
                        <a:spcAft>
                          <a:spcPts val="0"/>
                        </a:spcAft>
                      </a:pPr>
                      <a:r>
                        <a:rPr lang="en-US" sz="1100">
                          <a:effectLst/>
                        </a:rPr>
                        <a:t>Occupant Information</a:t>
                      </a:r>
                    </a:p>
                    <a:p>
                      <a:pPr marL="0" marR="0" algn="l">
                        <a:lnSpc>
                          <a:spcPct val="120000"/>
                        </a:lnSpc>
                        <a:spcBef>
                          <a:spcPts val="0"/>
                        </a:spcBef>
                        <a:spcAft>
                          <a:spcPts val="0"/>
                        </a:spcAft>
                      </a:pPr>
                      <a:r>
                        <a:rPr lang="en-US" sz="1100">
                          <a:effectLst/>
                        </a:rPr>
                        <a:t>All information relating to occupants involved, including number of people, number and severity of injuries, condition of occupants, etc.</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a:effectLst/>
                        </a:rPr>
                        <a:t>AV crash involvement may require responders to approach and secure the vehicle differently than a standard vehicle especially if it is experiencing a software error that causes unwarranted movement.</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a:effectLst/>
                        </a:rPr>
                        <a:t>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extLst>
                  <a:ext uri="{0D108BD9-81ED-4DB2-BD59-A6C34878D82A}">
                    <a16:rowId xmlns:a16="http://schemas.microsoft.com/office/drawing/2014/main" val="3420582080"/>
                  </a:ext>
                </a:extLst>
              </a:tr>
              <a:tr h="1347879">
                <a:tc>
                  <a:txBody>
                    <a:bodyPr/>
                    <a:lstStyle/>
                    <a:p>
                      <a:pPr marL="0" marR="0" algn="l">
                        <a:lnSpc>
                          <a:spcPct val="120000"/>
                        </a:lnSpc>
                        <a:spcBef>
                          <a:spcPts val="0"/>
                        </a:spcBef>
                        <a:spcAft>
                          <a:spcPts val="0"/>
                        </a:spcAft>
                      </a:pPr>
                      <a:r>
                        <a:rPr lang="en-US" sz="1100">
                          <a:effectLst/>
                        </a:rPr>
                        <a:t>Driver/Occupant Information</a:t>
                      </a:r>
                    </a:p>
                    <a:p>
                      <a:pPr marL="0" marR="0" algn="l">
                        <a:lnSpc>
                          <a:spcPct val="120000"/>
                        </a:lnSpc>
                        <a:spcBef>
                          <a:spcPts val="0"/>
                        </a:spcBef>
                        <a:spcAft>
                          <a:spcPts val="0"/>
                        </a:spcAft>
                      </a:pPr>
                      <a:r>
                        <a:rPr lang="en-US" sz="1100">
                          <a:effectLst/>
                        </a:rPr>
                        <a:t>Information relating to the driver (i.e., vehicle registration, proof of insurance, license, etc.) and other vehicle information (model, year, operational status, etc.)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a:effectLst/>
                        </a:rPr>
                        <a:t>Determine if AV has a driver/occupant; all available contact information of occupants.</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tc>
                  <a:txBody>
                    <a:bodyPr/>
                    <a:lstStyle/>
                    <a:p>
                      <a:pPr marL="0" marR="0" algn="l">
                        <a:lnSpc>
                          <a:spcPct val="120000"/>
                        </a:lnSpc>
                        <a:spcBef>
                          <a:spcPts val="0"/>
                        </a:spcBef>
                        <a:spcAft>
                          <a:spcPts val="0"/>
                        </a:spcAft>
                      </a:pPr>
                      <a:r>
                        <a:rPr lang="en-US" sz="1100" dirty="0">
                          <a:effectLst/>
                        </a:rPr>
                        <a:t>CVs may allow law enforcement to access driver information with more ease or detail (i.e., operational status, state of the driver, etc.)</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54480" marR="54480" marT="0" marB="0"/>
                </a:tc>
                <a:extLst>
                  <a:ext uri="{0D108BD9-81ED-4DB2-BD59-A6C34878D82A}">
                    <a16:rowId xmlns:a16="http://schemas.microsoft.com/office/drawing/2014/main" val="3231447137"/>
                  </a:ext>
                </a:extLst>
              </a:tr>
            </a:tbl>
          </a:graphicData>
        </a:graphic>
      </p:graphicFrame>
      <p:graphicFrame>
        <p:nvGraphicFramePr>
          <p:cNvPr id="4" name="Table 3">
            <a:extLst>
              <a:ext uri="{FF2B5EF4-FFF2-40B4-BE49-F238E27FC236}">
                <a16:creationId xmlns:a16="http://schemas.microsoft.com/office/drawing/2014/main" id="{C57D00E7-F40C-D377-4F98-CBF1B3771E2D}"/>
              </a:ext>
            </a:extLst>
          </p:cNvPr>
          <p:cNvGraphicFramePr>
            <a:graphicFrameLocks noGrp="1"/>
          </p:cNvGraphicFramePr>
          <p:nvPr>
            <p:extLst>
              <p:ext uri="{D42A27DB-BD31-4B8C-83A1-F6EECF244321}">
                <p14:modId xmlns:p14="http://schemas.microsoft.com/office/powerpoint/2010/main" val="2685237445"/>
              </p:ext>
            </p:extLst>
          </p:nvPr>
        </p:nvGraphicFramePr>
        <p:xfrm>
          <a:off x="258619" y="1627846"/>
          <a:ext cx="11240656" cy="187313"/>
        </p:xfrm>
        <a:graphic>
          <a:graphicData uri="http://schemas.openxmlformats.org/drawingml/2006/table">
            <a:tbl>
              <a:tblPr firstRow="1" firstCol="1" bandRow="1">
                <a:tableStyleId>{5A111915-BE36-4E01-A7E5-04B1672EAD32}</a:tableStyleId>
              </a:tblPr>
              <a:tblGrid>
                <a:gridCol w="3349636">
                  <a:extLst>
                    <a:ext uri="{9D8B030D-6E8A-4147-A177-3AD203B41FA5}">
                      <a16:colId xmlns:a16="http://schemas.microsoft.com/office/drawing/2014/main" val="1060927240"/>
                    </a:ext>
                  </a:extLst>
                </a:gridCol>
                <a:gridCol w="3829806">
                  <a:extLst>
                    <a:ext uri="{9D8B030D-6E8A-4147-A177-3AD203B41FA5}">
                      <a16:colId xmlns:a16="http://schemas.microsoft.com/office/drawing/2014/main" val="3339103627"/>
                    </a:ext>
                  </a:extLst>
                </a:gridCol>
                <a:gridCol w="4061214">
                  <a:extLst>
                    <a:ext uri="{9D8B030D-6E8A-4147-A177-3AD203B41FA5}">
                      <a16:colId xmlns:a16="http://schemas.microsoft.com/office/drawing/2014/main" val="3288134378"/>
                    </a:ext>
                  </a:extLst>
                </a:gridCol>
              </a:tblGrid>
              <a:tr h="187313">
                <a:tc>
                  <a:txBody>
                    <a:bodyPr/>
                    <a:lstStyle/>
                    <a:p>
                      <a:pPr marL="0" marR="0" algn="l">
                        <a:lnSpc>
                          <a:spcPct val="120000"/>
                        </a:lnSpc>
                        <a:spcBef>
                          <a:spcPts val="0"/>
                        </a:spcBef>
                        <a:spcAft>
                          <a:spcPts val="0"/>
                        </a:spcAft>
                      </a:pPr>
                      <a:r>
                        <a:rPr lang="en-US" sz="1100" dirty="0">
                          <a:effectLst/>
                        </a:rPr>
                        <a:t>Information</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a:effectLst/>
                        </a:rPr>
                        <a:t>AV Impact</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dirty="0">
                          <a:effectLst/>
                        </a:rPr>
                        <a:t>CV Impact</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extLst>
                  <a:ext uri="{0D108BD9-81ED-4DB2-BD59-A6C34878D82A}">
                    <a16:rowId xmlns:a16="http://schemas.microsoft.com/office/drawing/2014/main" val="1317082874"/>
                  </a:ext>
                </a:extLst>
              </a:tr>
            </a:tbl>
          </a:graphicData>
        </a:graphic>
      </p:graphicFrame>
    </p:spTree>
    <p:extLst>
      <p:ext uri="{BB962C8B-B14F-4D97-AF65-F5344CB8AC3E}">
        <p14:creationId xmlns:p14="http://schemas.microsoft.com/office/powerpoint/2010/main" val="1151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Traffic Incident Management Information Needs for Connected and Automated Vehicles</a:t>
            </a:r>
            <a:endParaRPr lang="en-US" dirty="0"/>
          </a:p>
        </p:txBody>
      </p:sp>
      <p:graphicFrame>
        <p:nvGraphicFramePr>
          <p:cNvPr id="8" name="Table 7">
            <a:extLst>
              <a:ext uri="{FF2B5EF4-FFF2-40B4-BE49-F238E27FC236}">
                <a16:creationId xmlns:a16="http://schemas.microsoft.com/office/drawing/2014/main" id="{4AF26A16-4F59-D258-61A8-CFFE3C36923F}"/>
              </a:ext>
            </a:extLst>
          </p:cNvPr>
          <p:cNvGraphicFramePr>
            <a:graphicFrameLocks noGrp="1"/>
          </p:cNvGraphicFramePr>
          <p:nvPr>
            <p:extLst>
              <p:ext uri="{D42A27DB-BD31-4B8C-83A1-F6EECF244321}">
                <p14:modId xmlns:p14="http://schemas.microsoft.com/office/powerpoint/2010/main" val="941281067"/>
              </p:ext>
            </p:extLst>
          </p:nvPr>
        </p:nvGraphicFramePr>
        <p:xfrm>
          <a:off x="258619" y="1566632"/>
          <a:ext cx="11240656" cy="4764720"/>
        </p:xfrm>
        <a:graphic>
          <a:graphicData uri="http://schemas.openxmlformats.org/drawingml/2006/table">
            <a:tbl>
              <a:tblPr firstRow="1" firstCol="1" bandRow="1">
                <a:tableStyleId>{BDBED569-4797-4DF1-A0F4-6AAB3CD982D8}</a:tableStyleId>
              </a:tblPr>
              <a:tblGrid>
                <a:gridCol w="3349636">
                  <a:extLst>
                    <a:ext uri="{9D8B030D-6E8A-4147-A177-3AD203B41FA5}">
                      <a16:colId xmlns:a16="http://schemas.microsoft.com/office/drawing/2014/main" val="1198265244"/>
                    </a:ext>
                  </a:extLst>
                </a:gridCol>
                <a:gridCol w="3829806">
                  <a:extLst>
                    <a:ext uri="{9D8B030D-6E8A-4147-A177-3AD203B41FA5}">
                      <a16:colId xmlns:a16="http://schemas.microsoft.com/office/drawing/2014/main" val="3250660424"/>
                    </a:ext>
                  </a:extLst>
                </a:gridCol>
                <a:gridCol w="4061214">
                  <a:extLst>
                    <a:ext uri="{9D8B030D-6E8A-4147-A177-3AD203B41FA5}">
                      <a16:colId xmlns:a16="http://schemas.microsoft.com/office/drawing/2014/main" val="3983473426"/>
                    </a:ext>
                  </a:extLst>
                </a:gridCol>
              </a:tblGrid>
              <a:tr h="187313">
                <a:tc>
                  <a:txBody>
                    <a:bodyPr/>
                    <a:lstStyle/>
                    <a:p>
                      <a:pPr marL="0" marR="0" algn="l">
                        <a:lnSpc>
                          <a:spcPct val="120000"/>
                        </a:lnSpc>
                        <a:spcBef>
                          <a:spcPts val="0"/>
                        </a:spcBef>
                        <a:spcAft>
                          <a:spcPts val="0"/>
                        </a:spcAft>
                      </a:pPr>
                      <a:r>
                        <a:rPr lang="en-US" sz="1100" dirty="0">
                          <a:effectLst/>
                        </a:rPr>
                        <a:t>Information</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a:effectLst/>
                        </a:rPr>
                        <a:t>AV Impact</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a:effectLst/>
                        </a:rPr>
                        <a:t>CV Impact</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extLst>
                  <a:ext uri="{0D108BD9-81ED-4DB2-BD59-A6C34878D82A}">
                    <a16:rowId xmlns:a16="http://schemas.microsoft.com/office/drawing/2014/main" val="4196870520"/>
                  </a:ext>
                </a:extLst>
              </a:tr>
              <a:tr h="341745">
                <a:tc gridSpan="3">
                  <a:txBody>
                    <a:bodyPr/>
                    <a:lstStyle/>
                    <a:p>
                      <a:pPr marL="0" marR="0" algn="just">
                        <a:lnSpc>
                          <a:spcPct val="120000"/>
                        </a:lnSpc>
                        <a:spcBef>
                          <a:spcPts val="0"/>
                        </a:spcBef>
                        <a:spcAft>
                          <a:spcPts val="0"/>
                        </a:spcAft>
                      </a:pPr>
                      <a:r>
                        <a:rPr lang="en-US" sz="1100" dirty="0">
                          <a:solidFill>
                            <a:srgbClr val="002060"/>
                          </a:solidFill>
                          <a:effectLst/>
                        </a:rPr>
                        <a:t>Knowledge of Resources Needed at the Incident/On-Scene</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3907825"/>
                  </a:ext>
                </a:extLst>
              </a:tr>
              <a:tr h="943074">
                <a:tc>
                  <a:txBody>
                    <a:bodyPr/>
                    <a:lstStyle/>
                    <a:p>
                      <a:pPr marL="0" marR="0" algn="l">
                        <a:lnSpc>
                          <a:spcPct val="120000"/>
                        </a:lnSpc>
                        <a:spcBef>
                          <a:spcPts val="0"/>
                        </a:spcBef>
                        <a:spcAft>
                          <a:spcPts val="0"/>
                        </a:spcAft>
                      </a:pPr>
                      <a:r>
                        <a:rPr lang="en-US" sz="1100" dirty="0">
                          <a:effectLst/>
                        </a:rPr>
                        <a:t>Knowledge of Resources Needed On-Scene </a:t>
                      </a:r>
                    </a:p>
                    <a:p>
                      <a:pPr marL="0" marR="0" algn="l">
                        <a:lnSpc>
                          <a:spcPct val="120000"/>
                        </a:lnSpc>
                        <a:spcBef>
                          <a:spcPts val="0"/>
                        </a:spcBef>
                        <a:spcAft>
                          <a:spcPts val="0"/>
                        </a:spcAft>
                      </a:pPr>
                      <a:r>
                        <a:rPr lang="en-US" sz="1100" b="0" dirty="0">
                          <a:effectLst/>
                        </a:rPr>
                        <a:t>What agencies and resources will provide the most effective response (i.e., if there are injuries EMS will be needed). </a:t>
                      </a:r>
                      <a:endParaRPr lang="en-US" sz="1100" b="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a:effectLst/>
                        </a:rPr>
                        <a:t>Communicate what assistance is needed and the complexity of the situation. Not only will these scenarios have to be identified but agencies must be trained and prepared to deploy the necessary resources to combat them. For example, with electric CAVs, responders will need to know details about the vehicle’s engine power (batteries or hybrid) as this will impact the firefighting resources and approach required.</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1282973451"/>
                  </a:ext>
                </a:extLst>
              </a:tr>
              <a:tr h="665018">
                <a:tc>
                  <a:txBody>
                    <a:bodyPr/>
                    <a:lstStyle/>
                    <a:p>
                      <a:pPr marL="0" marR="0" algn="l">
                        <a:lnSpc>
                          <a:spcPct val="120000"/>
                        </a:lnSpc>
                        <a:spcBef>
                          <a:spcPts val="0"/>
                        </a:spcBef>
                        <a:spcAft>
                          <a:spcPts val="0"/>
                        </a:spcAft>
                      </a:pPr>
                      <a:r>
                        <a:rPr lang="en-US" sz="1100" dirty="0">
                          <a:effectLst/>
                        </a:rPr>
                        <a:t>Need for Extrication</a:t>
                      </a:r>
                    </a:p>
                    <a:p>
                      <a:pPr marL="0" marR="0" algn="l">
                        <a:lnSpc>
                          <a:spcPct val="120000"/>
                        </a:lnSpc>
                        <a:spcBef>
                          <a:spcPts val="0"/>
                        </a:spcBef>
                        <a:spcAft>
                          <a:spcPts val="0"/>
                        </a:spcAft>
                      </a:pPr>
                      <a:r>
                        <a:rPr lang="en-US" sz="1100" b="0" dirty="0">
                          <a:effectLst/>
                        </a:rPr>
                        <a:t>Whether or not occupant(s) will need to be extricated </a:t>
                      </a:r>
                      <a:endParaRPr lang="en-US" sz="1100" b="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dirty="0">
                          <a:effectLst/>
                        </a:rPr>
                        <a:t>Specific expertise may need to be deployed if an occupant is trapped inside a CAV. Manufacturers may need to </a:t>
                      </a:r>
                      <a:r>
                        <a:rPr lang="en-US" sz="1100">
                          <a:effectLst/>
                        </a:rPr>
                        <a:t>provide guideline to </a:t>
                      </a:r>
                      <a:r>
                        <a:rPr lang="en-US" sz="1100" dirty="0">
                          <a:effectLst/>
                        </a:rPr>
                        <a:t>disable the vehicle safely to avoid further injury to the occupant or response team.</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401268482"/>
                  </a:ext>
                </a:extLst>
              </a:tr>
              <a:tr h="301059">
                <a:tc gridSpan="3">
                  <a:txBody>
                    <a:bodyPr/>
                    <a:lstStyle/>
                    <a:p>
                      <a:pPr marL="0" marR="0" algn="just">
                        <a:lnSpc>
                          <a:spcPct val="120000"/>
                        </a:lnSpc>
                        <a:spcBef>
                          <a:spcPts val="0"/>
                        </a:spcBef>
                        <a:spcAft>
                          <a:spcPts val="0"/>
                        </a:spcAft>
                      </a:pPr>
                      <a:r>
                        <a:rPr lang="en-US" sz="1100" dirty="0">
                          <a:solidFill>
                            <a:srgbClr val="002060"/>
                          </a:solidFill>
                          <a:effectLst/>
                        </a:rPr>
                        <a:t>Road and Optimal Route Conditions</a:t>
                      </a:r>
                      <a:endParaRPr lang="en-US" sz="110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6982883"/>
                  </a:ext>
                </a:extLst>
              </a:tr>
              <a:tr h="882986">
                <a:tc>
                  <a:txBody>
                    <a:bodyPr/>
                    <a:lstStyle/>
                    <a:p>
                      <a:pPr marL="0" marR="0" algn="l">
                        <a:lnSpc>
                          <a:spcPct val="120000"/>
                        </a:lnSpc>
                        <a:spcBef>
                          <a:spcPts val="0"/>
                        </a:spcBef>
                        <a:spcAft>
                          <a:spcPts val="0"/>
                        </a:spcAft>
                      </a:pPr>
                      <a:r>
                        <a:rPr lang="en-US" sz="1100" dirty="0">
                          <a:effectLst/>
                        </a:rPr>
                        <a:t>Road and Route Conditions </a:t>
                      </a:r>
                    </a:p>
                    <a:p>
                      <a:pPr marL="0" marR="0" algn="l">
                        <a:lnSpc>
                          <a:spcPct val="120000"/>
                        </a:lnSpc>
                        <a:spcBef>
                          <a:spcPts val="0"/>
                        </a:spcBef>
                        <a:spcAft>
                          <a:spcPts val="0"/>
                        </a:spcAft>
                      </a:pPr>
                      <a:r>
                        <a:rPr lang="en-US" sz="1100" b="0" dirty="0">
                          <a:effectLst/>
                        </a:rPr>
                        <a:t>Current road and route conditions that may impact travel such as construction, weather, traffic, etc.</a:t>
                      </a:r>
                      <a:endParaRPr lang="en-US" sz="1100" b="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a:effectLst/>
                        </a:rPr>
                        <a:t>CAVs may impact travel of response vehicles and must be able to appropriately react and/or communicate to response vehicles passing. </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a:txBody>
                    <a:bodyPr/>
                    <a:lstStyle/>
                    <a:p>
                      <a:pPr marL="0" marR="0" algn="l">
                        <a:lnSpc>
                          <a:spcPct val="120000"/>
                        </a:lnSpc>
                        <a:spcBef>
                          <a:spcPts val="0"/>
                        </a:spcBef>
                        <a:spcAft>
                          <a:spcPts val="0"/>
                        </a:spcAft>
                      </a:pPr>
                      <a:r>
                        <a:rPr lang="en-US" sz="1100" dirty="0">
                          <a:effectLst/>
                        </a:rPr>
                        <a:t>CVs could enhance travel to an incident by providing emergency response vehicles with more detailed information regarding real-time road conditions and other vehicle movements.</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extLst>
                  <a:ext uri="{0D108BD9-81ED-4DB2-BD59-A6C34878D82A}">
                    <a16:rowId xmlns:a16="http://schemas.microsoft.com/office/drawing/2014/main" val="514008274"/>
                  </a:ext>
                </a:extLst>
              </a:tr>
              <a:tr h="729673">
                <a:tc>
                  <a:txBody>
                    <a:bodyPr/>
                    <a:lstStyle/>
                    <a:p>
                      <a:pPr marL="0" marR="0" algn="l">
                        <a:lnSpc>
                          <a:spcPct val="120000"/>
                        </a:lnSpc>
                        <a:spcBef>
                          <a:spcPts val="0"/>
                        </a:spcBef>
                        <a:spcAft>
                          <a:spcPts val="0"/>
                        </a:spcAft>
                      </a:pPr>
                      <a:r>
                        <a:rPr lang="en-US" sz="1100" dirty="0">
                          <a:effectLst/>
                        </a:rPr>
                        <a:t>Route Options</a:t>
                      </a:r>
                    </a:p>
                    <a:p>
                      <a:pPr marL="0" marR="0" algn="l">
                        <a:lnSpc>
                          <a:spcPct val="120000"/>
                        </a:lnSpc>
                        <a:spcBef>
                          <a:spcPts val="0"/>
                        </a:spcBef>
                        <a:spcAft>
                          <a:spcPts val="0"/>
                        </a:spcAft>
                      </a:pPr>
                      <a:r>
                        <a:rPr lang="en-US" sz="1100" b="0" dirty="0">
                          <a:effectLst/>
                        </a:rPr>
                        <a:t>Available route options to redirect traffic efficiently</a:t>
                      </a:r>
                      <a:endParaRPr lang="en-US" sz="1100" b="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dirty="0">
                          <a:effectLst/>
                        </a:rPr>
                        <a:t>CAVs may pose different requirements in choosing rerouting options to accommodate a mixed group of vehicles. This includes how routing interacts with a CAV’s ODD (e.g., can only operate in a geofenced area) and how any routing issues can be overridden through remote engagement or on-site driver engagement.</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2317966223"/>
                  </a:ext>
                </a:extLst>
              </a:tr>
              <a:tr h="713852">
                <a:tc>
                  <a:txBody>
                    <a:bodyPr/>
                    <a:lstStyle/>
                    <a:p>
                      <a:pPr marL="0" marR="0" algn="l">
                        <a:lnSpc>
                          <a:spcPct val="120000"/>
                        </a:lnSpc>
                        <a:spcBef>
                          <a:spcPts val="0"/>
                        </a:spcBef>
                        <a:spcAft>
                          <a:spcPts val="0"/>
                        </a:spcAft>
                      </a:pPr>
                      <a:r>
                        <a:rPr lang="en-US" sz="1100" dirty="0">
                          <a:effectLst/>
                        </a:rPr>
                        <a:t>Resources and Tools to Reroute Vehicles</a:t>
                      </a:r>
                    </a:p>
                    <a:p>
                      <a:pPr marL="0" marR="0" algn="l">
                        <a:lnSpc>
                          <a:spcPct val="120000"/>
                        </a:lnSpc>
                        <a:spcBef>
                          <a:spcPts val="0"/>
                        </a:spcBef>
                        <a:spcAft>
                          <a:spcPts val="0"/>
                        </a:spcAft>
                      </a:pPr>
                      <a:r>
                        <a:rPr lang="en-US" sz="1100" b="0" dirty="0">
                          <a:effectLst/>
                        </a:rPr>
                        <a:t>Traffic control devices and other tools to redirect traffic</a:t>
                      </a:r>
                      <a:endParaRPr lang="en-US" sz="1100" b="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6906" marR="76906" marT="0" marB="0"/>
                </a:tc>
                <a:tc gridSpan="2">
                  <a:txBody>
                    <a:bodyPr/>
                    <a:lstStyle/>
                    <a:p>
                      <a:pPr marL="0" marR="0" algn="l">
                        <a:lnSpc>
                          <a:spcPct val="120000"/>
                        </a:lnSpc>
                        <a:spcBef>
                          <a:spcPts val="0"/>
                        </a:spcBef>
                        <a:spcAft>
                          <a:spcPts val="0"/>
                        </a:spcAft>
                      </a:pPr>
                      <a:r>
                        <a:rPr lang="en-US" sz="1100" dirty="0">
                          <a:effectLst/>
                        </a:rPr>
                        <a:t>CAVs may require special equipment to communicate that rerouting and other changes in the roadway are detected and navigated safely.</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102575" marR="102575" marT="51288" marB="51288"/>
                </a:tc>
                <a:tc hMerge="1">
                  <a:txBody>
                    <a:bodyPr/>
                    <a:lstStyle/>
                    <a:p>
                      <a:endParaRPr lang="en-US"/>
                    </a:p>
                  </a:txBody>
                  <a:tcPr/>
                </a:tc>
                <a:extLst>
                  <a:ext uri="{0D108BD9-81ED-4DB2-BD59-A6C34878D82A}">
                    <a16:rowId xmlns:a16="http://schemas.microsoft.com/office/drawing/2014/main" val="113193034"/>
                  </a:ext>
                </a:extLst>
              </a:tr>
            </a:tbl>
          </a:graphicData>
        </a:graphic>
      </p:graphicFrame>
    </p:spTree>
    <p:extLst>
      <p:ext uri="{BB962C8B-B14F-4D97-AF65-F5344CB8AC3E}">
        <p14:creationId xmlns:p14="http://schemas.microsoft.com/office/powerpoint/2010/main" val="231427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NETWORKS, ORGANIZATIONS, AND RELATIONSHIPS TO ENGAGE</a:t>
            </a:r>
            <a:endParaRPr lang="en-US" dirty="0"/>
          </a:p>
        </p:txBody>
      </p:sp>
      <p:pic>
        <p:nvPicPr>
          <p:cNvPr id="7" name="Graphic 6" descr="Research outline">
            <a:extLst>
              <a:ext uri="{FF2B5EF4-FFF2-40B4-BE49-F238E27FC236}">
                <a16:creationId xmlns:a16="http://schemas.microsoft.com/office/drawing/2014/main" id="{00C7B719-1B7F-AD87-6DCE-E18E25AF66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980" y="2187327"/>
            <a:ext cx="897934" cy="894046"/>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F5DBE78E-59B2-EF35-482C-634D010218E7}"/>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52555" t="79554" r="34835" b="8997"/>
          <a:stretch/>
        </p:blipFill>
        <p:spPr bwMode="auto">
          <a:xfrm>
            <a:off x="728980" y="3429000"/>
            <a:ext cx="894046" cy="894046"/>
          </a:xfrm>
          <a:prstGeom prst="ellipse">
            <a:avLst/>
          </a:prstGeom>
          <a:ln>
            <a:noFill/>
          </a:ln>
          <a:extLst>
            <a:ext uri="{53640926-AAD7-44D8-BBD7-CCE9431645EC}">
              <a14:shadowObscured xmlns:a14="http://schemas.microsoft.com/office/drawing/2010/main"/>
            </a:ext>
          </a:extLst>
        </p:spPr>
      </p:pic>
      <p:pic>
        <p:nvPicPr>
          <p:cNvPr id="9" name="Graphic 8" descr="Traffic cone outline">
            <a:extLst>
              <a:ext uri="{FF2B5EF4-FFF2-40B4-BE49-F238E27FC236}">
                <a16:creationId xmlns:a16="http://schemas.microsoft.com/office/drawing/2014/main" id="{1E3BEC20-6E6C-9023-3C48-E4FBE0E76B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980" y="4754914"/>
            <a:ext cx="894046" cy="894046"/>
          </a:xfrm>
          <a:prstGeom prst="rect">
            <a:avLst/>
          </a:prstGeom>
        </p:spPr>
      </p:pic>
      <p:pic>
        <p:nvPicPr>
          <p:cNvPr id="10" name="Graphic 9" descr="Ambulance outline">
            <a:extLst>
              <a:ext uri="{FF2B5EF4-FFF2-40B4-BE49-F238E27FC236}">
                <a16:creationId xmlns:a16="http://schemas.microsoft.com/office/drawing/2014/main" id="{30BDCEB5-C350-AD6A-0A6C-38A8EFFB275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8991" y="2048500"/>
            <a:ext cx="894046" cy="897932"/>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F06D9910-295F-AD7D-D1FC-366031334DF7}"/>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52723" t="56851" r="34667" b="31700"/>
          <a:stretch/>
        </p:blipFill>
        <p:spPr bwMode="auto">
          <a:xfrm>
            <a:off x="4582801" y="3337188"/>
            <a:ext cx="894046" cy="897932"/>
          </a:xfrm>
          <a:prstGeom prst="ellipse">
            <a:avLst/>
          </a:prstGeom>
          <a:ln>
            <a:noFill/>
          </a:ln>
          <a:extLst>
            <a:ext uri="{53640926-AAD7-44D8-BBD7-CCE9431645EC}">
              <a14:shadowObscured xmlns:a14="http://schemas.microsoft.com/office/drawing/2010/main"/>
            </a:ext>
          </a:extLst>
        </p:spPr>
      </p:pic>
      <p:pic>
        <p:nvPicPr>
          <p:cNvPr id="12" name="Picture 11" descr="A picture containing diagram&#10;&#10;Description automatically generated">
            <a:extLst>
              <a:ext uri="{FF2B5EF4-FFF2-40B4-BE49-F238E27FC236}">
                <a16:creationId xmlns:a16="http://schemas.microsoft.com/office/drawing/2014/main" id="{1D4556F2-8F1E-595D-7C40-5F1DA6B876DB}"/>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4765" t="56699" r="82625" b="31852"/>
          <a:stretch/>
        </p:blipFill>
        <p:spPr bwMode="auto">
          <a:xfrm>
            <a:off x="4582801" y="4753296"/>
            <a:ext cx="894046" cy="894046"/>
          </a:xfrm>
          <a:prstGeom prst="ellipse">
            <a:avLst/>
          </a:prstGeom>
          <a:ln>
            <a:noFill/>
          </a:ln>
          <a:extLst>
            <a:ext uri="{53640926-AAD7-44D8-BBD7-CCE9431645EC}">
              <a14:shadowObscured xmlns:a14="http://schemas.microsoft.com/office/drawing/2010/main"/>
            </a:ext>
          </a:extLst>
        </p:spPr>
      </p:pic>
      <p:pic>
        <p:nvPicPr>
          <p:cNvPr id="13" name="Graphic 1">
            <a:extLst>
              <a:ext uri="{FF2B5EF4-FFF2-40B4-BE49-F238E27FC236}">
                <a16:creationId xmlns:a16="http://schemas.microsoft.com/office/drawing/2014/main" id="{9882C002-E800-B984-6FBD-8FCB42FB45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9991" y="2330250"/>
            <a:ext cx="699688" cy="583073"/>
          </a:xfrm>
          <a:prstGeom prst="rect">
            <a:avLst/>
          </a:prstGeom>
        </p:spPr>
      </p:pic>
      <p:pic>
        <p:nvPicPr>
          <p:cNvPr id="14" name="Graphic 13" descr="Wi-Fi outline">
            <a:extLst>
              <a:ext uri="{FF2B5EF4-FFF2-40B4-BE49-F238E27FC236}">
                <a16:creationId xmlns:a16="http://schemas.microsoft.com/office/drawing/2014/main" id="{64BF85AD-5EF0-8738-227F-9660E2350D7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92812" y="3343822"/>
            <a:ext cx="894046" cy="89793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683F346C-ABB0-8FCA-23B1-51D8D7B32056}"/>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9080" t="79688" r="58310" b="8863"/>
          <a:stretch/>
        </p:blipFill>
        <p:spPr bwMode="auto">
          <a:xfrm>
            <a:off x="8392812" y="4812672"/>
            <a:ext cx="894046" cy="894046"/>
          </a:xfrm>
          <a:prstGeom prst="ellipse">
            <a:avLst/>
          </a:prstGeom>
          <a:ln>
            <a:noFill/>
          </a:ln>
          <a:extLst>
            <a:ext uri="{53640926-AAD7-44D8-BBD7-CCE9431645EC}">
              <a14:shadowObscured xmlns:a14="http://schemas.microsoft.com/office/drawing/2010/main"/>
            </a:ext>
          </a:extLst>
        </p:spPr>
      </p:pic>
      <p:sp>
        <p:nvSpPr>
          <p:cNvPr id="17" name="Text Placeholder 4">
            <a:extLst>
              <a:ext uri="{FF2B5EF4-FFF2-40B4-BE49-F238E27FC236}">
                <a16:creationId xmlns:a16="http://schemas.microsoft.com/office/drawing/2014/main" id="{385B90BB-491D-8A1B-E854-BAC474D686BD}"/>
              </a:ext>
            </a:extLst>
          </p:cNvPr>
          <p:cNvSpPr txBox="1">
            <a:spLocks/>
          </p:cNvSpPr>
          <p:nvPr/>
        </p:nvSpPr>
        <p:spPr>
          <a:xfrm>
            <a:off x="1623027" y="2330250"/>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Academia and </a:t>
            </a:r>
          </a:p>
          <a:p>
            <a:r>
              <a:rPr lang="en-US" b="1" dirty="0"/>
              <a:t>Research </a:t>
            </a:r>
          </a:p>
        </p:txBody>
      </p:sp>
      <p:sp>
        <p:nvSpPr>
          <p:cNvPr id="18" name="Text Placeholder 4">
            <a:extLst>
              <a:ext uri="{FF2B5EF4-FFF2-40B4-BE49-F238E27FC236}">
                <a16:creationId xmlns:a16="http://schemas.microsoft.com/office/drawing/2014/main" id="{99408AE6-E8B3-FCA6-9E7A-1796EDD58EA1}"/>
              </a:ext>
            </a:extLst>
          </p:cNvPr>
          <p:cNvSpPr txBox="1">
            <a:spLocks/>
          </p:cNvSpPr>
          <p:nvPr/>
        </p:nvSpPr>
        <p:spPr>
          <a:xfrm>
            <a:off x="1623027" y="360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Emergency Communications</a:t>
            </a:r>
          </a:p>
        </p:txBody>
      </p:sp>
      <p:sp>
        <p:nvSpPr>
          <p:cNvPr id="19" name="Text Placeholder 4">
            <a:extLst>
              <a:ext uri="{FF2B5EF4-FFF2-40B4-BE49-F238E27FC236}">
                <a16:creationId xmlns:a16="http://schemas.microsoft.com/office/drawing/2014/main" id="{ED5F06B0-F531-DCF2-7CB6-CBFE5672C2D5}"/>
              </a:ext>
            </a:extLst>
          </p:cNvPr>
          <p:cNvSpPr txBox="1">
            <a:spLocks/>
          </p:cNvSpPr>
          <p:nvPr/>
        </p:nvSpPr>
        <p:spPr>
          <a:xfrm>
            <a:off x="1623027" y="487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Emergency </a:t>
            </a:r>
          </a:p>
          <a:p>
            <a:r>
              <a:rPr lang="en-US" b="1" dirty="0"/>
              <a:t>Management </a:t>
            </a:r>
          </a:p>
        </p:txBody>
      </p:sp>
      <p:sp>
        <p:nvSpPr>
          <p:cNvPr id="21" name="Text Placeholder 4">
            <a:extLst>
              <a:ext uri="{FF2B5EF4-FFF2-40B4-BE49-F238E27FC236}">
                <a16:creationId xmlns:a16="http://schemas.microsoft.com/office/drawing/2014/main" id="{C52FC04E-3242-75C1-E0BF-68D1352BE277}"/>
              </a:ext>
            </a:extLst>
          </p:cNvPr>
          <p:cNvSpPr txBox="1">
            <a:spLocks/>
          </p:cNvSpPr>
          <p:nvPr/>
        </p:nvSpPr>
        <p:spPr>
          <a:xfrm>
            <a:off x="5470804" y="2330250"/>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Emergency Medical </a:t>
            </a:r>
          </a:p>
          <a:p>
            <a:r>
              <a:rPr lang="en-US" b="1" dirty="0"/>
              <a:t>Services</a:t>
            </a:r>
          </a:p>
        </p:txBody>
      </p:sp>
      <p:sp>
        <p:nvSpPr>
          <p:cNvPr id="22" name="Text Placeholder 4">
            <a:extLst>
              <a:ext uri="{FF2B5EF4-FFF2-40B4-BE49-F238E27FC236}">
                <a16:creationId xmlns:a16="http://schemas.microsoft.com/office/drawing/2014/main" id="{9DB23899-87CF-DA2E-DAA5-08EDD565AC06}"/>
              </a:ext>
            </a:extLst>
          </p:cNvPr>
          <p:cNvSpPr txBox="1">
            <a:spLocks/>
          </p:cNvSpPr>
          <p:nvPr/>
        </p:nvSpPr>
        <p:spPr>
          <a:xfrm>
            <a:off x="5470804" y="360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Fire and Rescue </a:t>
            </a:r>
          </a:p>
        </p:txBody>
      </p:sp>
      <p:sp>
        <p:nvSpPr>
          <p:cNvPr id="23" name="Text Placeholder 4">
            <a:extLst>
              <a:ext uri="{FF2B5EF4-FFF2-40B4-BE49-F238E27FC236}">
                <a16:creationId xmlns:a16="http://schemas.microsoft.com/office/drawing/2014/main" id="{F323111C-2DC2-12BB-7371-9C6A7AA49FB1}"/>
              </a:ext>
            </a:extLst>
          </p:cNvPr>
          <p:cNvSpPr txBox="1">
            <a:spLocks/>
          </p:cNvSpPr>
          <p:nvPr/>
        </p:nvSpPr>
        <p:spPr>
          <a:xfrm>
            <a:off x="5470804" y="487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Law Enforcement</a:t>
            </a:r>
          </a:p>
        </p:txBody>
      </p:sp>
      <p:sp>
        <p:nvSpPr>
          <p:cNvPr id="24" name="Text Placeholder 4">
            <a:extLst>
              <a:ext uri="{FF2B5EF4-FFF2-40B4-BE49-F238E27FC236}">
                <a16:creationId xmlns:a16="http://schemas.microsoft.com/office/drawing/2014/main" id="{58E4767A-7E5E-DE91-D14B-E234C62AC182}"/>
              </a:ext>
            </a:extLst>
          </p:cNvPr>
          <p:cNvSpPr txBox="1">
            <a:spLocks/>
          </p:cNvSpPr>
          <p:nvPr/>
        </p:nvSpPr>
        <p:spPr>
          <a:xfrm>
            <a:off x="9425028" y="2330250"/>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Towing and</a:t>
            </a:r>
          </a:p>
          <a:p>
            <a:r>
              <a:rPr lang="en-US" b="1" dirty="0"/>
              <a:t> Recovery</a:t>
            </a:r>
          </a:p>
        </p:txBody>
      </p:sp>
      <p:sp>
        <p:nvSpPr>
          <p:cNvPr id="25" name="Text Placeholder 4">
            <a:extLst>
              <a:ext uri="{FF2B5EF4-FFF2-40B4-BE49-F238E27FC236}">
                <a16:creationId xmlns:a16="http://schemas.microsoft.com/office/drawing/2014/main" id="{A885CD8D-48A5-72A0-EF2C-E58B8A2337EB}"/>
              </a:ext>
            </a:extLst>
          </p:cNvPr>
          <p:cNvSpPr txBox="1">
            <a:spLocks/>
          </p:cNvSpPr>
          <p:nvPr/>
        </p:nvSpPr>
        <p:spPr>
          <a:xfrm>
            <a:off x="9425028" y="360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Technology and </a:t>
            </a:r>
          </a:p>
          <a:p>
            <a:r>
              <a:rPr lang="en-US" b="1" dirty="0"/>
              <a:t>Telematics </a:t>
            </a:r>
          </a:p>
        </p:txBody>
      </p:sp>
      <p:sp>
        <p:nvSpPr>
          <p:cNvPr id="26" name="Text Placeholder 4">
            <a:extLst>
              <a:ext uri="{FF2B5EF4-FFF2-40B4-BE49-F238E27FC236}">
                <a16:creationId xmlns:a16="http://schemas.microsoft.com/office/drawing/2014/main" id="{AF88DEA5-30AE-90AA-A5F1-51EE55371B8A}"/>
              </a:ext>
            </a:extLst>
          </p:cNvPr>
          <p:cNvSpPr txBox="1">
            <a:spLocks/>
          </p:cNvSpPr>
          <p:nvPr/>
        </p:nvSpPr>
        <p:spPr>
          <a:xfrm>
            <a:off x="9425028" y="4871486"/>
            <a:ext cx="2207294" cy="608200"/>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Transportation </a:t>
            </a:r>
          </a:p>
          <a:p>
            <a:r>
              <a:rPr lang="en-US" b="1" dirty="0"/>
              <a:t>Operations</a:t>
            </a:r>
          </a:p>
        </p:txBody>
      </p:sp>
    </p:spTree>
    <p:extLst>
      <p:ext uri="{BB962C8B-B14F-4D97-AF65-F5344CB8AC3E}">
        <p14:creationId xmlns:p14="http://schemas.microsoft.com/office/powerpoint/2010/main" val="6877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EFFECTIVE COMMUNICATION PRODUCTS TO BUILD AND DISSEMINATE </a:t>
            </a:r>
            <a:endParaRPr lang="en-US" dirty="0"/>
          </a:p>
        </p:txBody>
      </p:sp>
      <p:sp>
        <p:nvSpPr>
          <p:cNvPr id="17" name="Text Placeholder 4">
            <a:extLst>
              <a:ext uri="{FF2B5EF4-FFF2-40B4-BE49-F238E27FC236}">
                <a16:creationId xmlns:a16="http://schemas.microsoft.com/office/drawing/2014/main" id="{385B90BB-491D-8A1B-E854-BAC474D686BD}"/>
              </a:ext>
            </a:extLst>
          </p:cNvPr>
          <p:cNvSpPr txBox="1">
            <a:spLocks/>
          </p:cNvSpPr>
          <p:nvPr/>
        </p:nvSpPr>
        <p:spPr>
          <a:xfrm>
            <a:off x="571500" y="1626612"/>
            <a:ext cx="3216911" cy="486668"/>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 Single-page Flyer</a:t>
            </a:r>
          </a:p>
        </p:txBody>
      </p:sp>
      <p:pic>
        <p:nvPicPr>
          <p:cNvPr id="3" name="Picture 2">
            <a:extLst>
              <a:ext uri="{FF2B5EF4-FFF2-40B4-BE49-F238E27FC236}">
                <a16:creationId xmlns:a16="http://schemas.microsoft.com/office/drawing/2014/main" id="{B965782C-6B7C-F603-83E8-E06AE7186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89330" y="2766676"/>
            <a:ext cx="1957070" cy="2768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4">
            <a:extLst>
              <a:ext uri="{FF2B5EF4-FFF2-40B4-BE49-F238E27FC236}">
                <a16:creationId xmlns:a16="http://schemas.microsoft.com/office/drawing/2014/main" id="{9019C83C-1C7E-0D8F-B39C-3AA213417EF8}"/>
              </a:ext>
            </a:extLst>
          </p:cNvPr>
          <p:cNvSpPr txBox="1">
            <a:spLocks/>
          </p:cNvSpPr>
          <p:nvPr/>
        </p:nvSpPr>
        <p:spPr>
          <a:xfrm>
            <a:off x="4483100" y="1626612"/>
            <a:ext cx="3216911" cy="486668"/>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 Online SOP Repository</a:t>
            </a:r>
          </a:p>
        </p:txBody>
      </p:sp>
      <p:sp>
        <p:nvSpPr>
          <p:cNvPr id="20" name="Text Placeholder 4">
            <a:extLst>
              <a:ext uri="{FF2B5EF4-FFF2-40B4-BE49-F238E27FC236}">
                <a16:creationId xmlns:a16="http://schemas.microsoft.com/office/drawing/2014/main" id="{CC439A34-147E-92E6-0ABD-F28E9267BF24}"/>
              </a:ext>
            </a:extLst>
          </p:cNvPr>
          <p:cNvSpPr txBox="1">
            <a:spLocks/>
          </p:cNvSpPr>
          <p:nvPr/>
        </p:nvSpPr>
        <p:spPr>
          <a:xfrm>
            <a:off x="8059420" y="1626612"/>
            <a:ext cx="3216911" cy="486668"/>
          </a:xfrm>
          <a:prstGeom prst="rect">
            <a:avLst/>
          </a:prstGeom>
        </p:spPr>
        <p:txBody>
          <a:bodyPr>
            <a:no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800" dirty="0">
                <a:solidFill>
                  <a:srgbClr val="000000"/>
                </a:solidFill>
                <a:ea typeface="Times New Roman" panose="02020603050405020304" pitchFamily="18" charset="0"/>
              </a:rPr>
              <a:t>3</a:t>
            </a: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Input Form for Responders to Connect with OEMs</a:t>
            </a:r>
          </a:p>
        </p:txBody>
      </p:sp>
      <p:grpSp>
        <p:nvGrpSpPr>
          <p:cNvPr id="31" name="Group 30">
            <a:extLst>
              <a:ext uri="{FF2B5EF4-FFF2-40B4-BE49-F238E27FC236}">
                <a16:creationId xmlns:a16="http://schemas.microsoft.com/office/drawing/2014/main" id="{C2192E91-286C-1103-C6E3-C2AFE055DB67}"/>
              </a:ext>
            </a:extLst>
          </p:cNvPr>
          <p:cNvGrpSpPr/>
          <p:nvPr/>
        </p:nvGrpSpPr>
        <p:grpSpPr>
          <a:xfrm>
            <a:off x="4079876" y="2851113"/>
            <a:ext cx="3358515" cy="3003550"/>
            <a:chOff x="4148456" y="2625090"/>
            <a:chExt cx="3358515" cy="3003550"/>
          </a:xfrm>
        </p:grpSpPr>
        <p:grpSp>
          <p:nvGrpSpPr>
            <p:cNvPr id="5" name="Group 4">
              <a:extLst>
                <a:ext uri="{FF2B5EF4-FFF2-40B4-BE49-F238E27FC236}">
                  <a16:creationId xmlns:a16="http://schemas.microsoft.com/office/drawing/2014/main" id="{B5BFD4EA-EAAA-4F1D-CC9D-4C3D06CB9CCE}"/>
                </a:ext>
              </a:extLst>
            </p:cNvPr>
            <p:cNvGrpSpPr/>
            <p:nvPr/>
          </p:nvGrpSpPr>
          <p:grpSpPr>
            <a:xfrm>
              <a:off x="4148456" y="2625090"/>
              <a:ext cx="3358515" cy="3003550"/>
              <a:chOff x="0" y="0"/>
              <a:chExt cx="3358515" cy="3003550"/>
            </a:xfrm>
          </p:grpSpPr>
          <p:pic>
            <p:nvPicPr>
              <p:cNvPr id="6" name="Picture 5" descr="A picture containing text, electronics, display&#10;&#10;Description automatically generated">
                <a:extLst>
                  <a:ext uri="{FF2B5EF4-FFF2-40B4-BE49-F238E27FC236}">
                    <a16:creationId xmlns:a16="http://schemas.microsoft.com/office/drawing/2014/main" id="{6C6D910A-D117-4960-A1F9-F22882683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56" t="15843" r="10422"/>
              <a:stretch/>
            </p:blipFill>
            <p:spPr>
              <a:xfrm>
                <a:off x="0" y="0"/>
                <a:ext cx="3358515" cy="3003550"/>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E66EF155-D750-2669-9D6F-DDE2A04BCB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05" t="6374" r="5369" b="5750"/>
              <a:stretch/>
            </p:blipFill>
            <p:spPr bwMode="auto">
              <a:xfrm>
                <a:off x="559041" y="147343"/>
                <a:ext cx="2179826" cy="1491127"/>
              </a:xfrm>
              <a:prstGeom prst="rect">
                <a:avLst/>
              </a:prstGeom>
              <a:extLst>
                <a:ext uri="{53640926-AAD7-44D8-BBD7-CCE9431645EC}">
                  <a14:shadowObscured xmlns:a14="http://schemas.microsoft.com/office/drawing/2010/main"/>
                </a:ext>
              </a:extLst>
            </p:spPr>
          </p:pic>
        </p:grpSp>
        <p:pic>
          <p:nvPicPr>
            <p:cNvPr id="29" name="Picture 28" descr="Graphical user interface, text, application&#10;&#10;Description automatically generated">
              <a:extLst>
                <a:ext uri="{FF2B5EF4-FFF2-40B4-BE49-F238E27FC236}">
                  <a16:creationId xmlns:a16="http://schemas.microsoft.com/office/drawing/2014/main" id="{508A12EC-6D8D-B215-757E-85A9886218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05" t="6374" r="5369" b="5750"/>
            <a:stretch/>
          </p:blipFill>
          <p:spPr bwMode="auto">
            <a:xfrm>
              <a:off x="4707497" y="2766676"/>
              <a:ext cx="2179826" cy="1491127"/>
            </a:xfrm>
            <a:prstGeom prst="rect">
              <a:avLst/>
            </a:prstGeom>
            <a:extLst>
              <a:ext uri="{53640926-AAD7-44D8-BBD7-CCE9431645EC}">
                <a14:shadowObscured xmlns:a14="http://schemas.microsoft.com/office/drawing/2010/main"/>
              </a:ext>
            </a:extLst>
          </p:spPr>
        </p:pic>
      </p:grpSp>
      <p:pic>
        <p:nvPicPr>
          <p:cNvPr id="30" name="Picture 29" descr="A white paper with black text&#10;&#10;Description automatically generated">
            <a:extLst>
              <a:ext uri="{FF2B5EF4-FFF2-40B4-BE49-F238E27FC236}">
                <a16:creationId xmlns:a16="http://schemas.microsoft.com/office/drawing/2014/main" id="{EC950CEA-3330-0270-7C27-238850FCFA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66" t="6260" r="50771" b="58395"/>
          <a:stretch/>
        </p:blipFill>
        <p:spPr bwMode="auto">
          <a:xfrm>
            <a:off x="8236915" y="2766676"/>
            <a:ext cx="2833079" cy="3172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676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256-2E7A-A4EE-1C1A-7ECD3F2EDC57}"/>
              </a:ext>
            </a:extLst>
          </p:cNvPr>
          <p:cNvSpPr>
            <a:spLocks noGrp="1"/>
          </p:cNvSpPr>
          <p:nvPr>
            <p:ph type="title"/>
          </p:nvPr>
        </p:nvSpPr>
        <p:spPr/>
        <p:txBody>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EFFECTIVE COMMUNICATION PRODUCTS TO BUILD AND DISSEMINATE </a:t>
            </a:r>
            <a:endParaRPr lang="en-US" dirty="0"/>
          </a:p>
        </p:txBody>
      </p:sp>
      <p:sp>
        <p:nvSpPr>
          <p:cNvPr id="17" name="Text Placeholder 4">
            <a:extLst>
              <a:ext uri="{FF2B5EF4-FFF2-40B4-BE49-F238E27FC236}">
                <a16:creationId xmlns:a16="http://schemas.microsoft.com/office/drawing/2014/main" id="{385B90BB-491D-8A1B-E854-BAC474D686BD}"/>
              </a:ext>
            </a:extLst>
          </p:cNvPr>
          <p:cNvSpPr txBox="1">
            <a:spLocks/>
          </p:cNvSpPr>
          <p:nvPr/>
        </p:nvSpPr>
        <p:spPr>
          <a:xfrm>
            <a:off x="571500" y="1626612"/>
            <a:ext cx="5524500" cy="486668"/>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800" dirty="0">
                <a:solidFill>
                  <a:srgbClr val="000000"/>
                </a:solidFill>
                <a:ea typeface="Times New Roman" panose="02020603050405020304" pitchFamily="18" charset="0"/>
              </a:rPr>
              <a:t>4. </a:t>
            </a: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CAV-relevant Content for Responder Training</a:t>
            </a:r>
          </a:p>
        </p:txBody>
      </p:sp>
      <p:sp>
        <p:nvSpPr>
          <p:cNvPr id="20" name="Text Placeholder 4">
            <a:extLst>
              <a:ext uri="{FF2B5EF4-FFF2-40B4-BE49-F238E27FC236}">
                <a16:creationId xmlns:a16="http://schemas.microsoft.com/office/drawing/2014/main" id="{CC439A34-147E-92E6-0ABD-F28E9267BF24}"/>
              </a:ext>
            </a:extLst>
          </p:cNvPr>
          <p:cNvSpPr txBox="1">
            <a:spLocks/>
          </p:cNvSpPr>
          <p:nvPr/>
        </p:nvSpPr>
        <p:spPr>
          <a:xfrm>
            <a:off x="6182996" y="1626612"/>
            <a:ext cx="5093335" cy="486668"/>
          </a:xfrm>
          <a:prstGeom prst="rect">
            <a:avLst/>
          </a:prstGeom>
        </p:spPr>
        <p:txBody>
          <a:bodyPr>
            <a:no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5. </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Project Overview Infographic</a:t>
            </a: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p>
        </p:txBody>
      </p:sp>
      <p:pic>
        <p:nvPicPr>
          <p:cNvPr id="7" name="Picture 6" descr="Graphical user interface, website&#10;&#10;Description automatically generated">
            <a:extLst>
              <a:ext uri="{FF2B5EF4-FFF2-40B4-BE49-F238E27FC236}">
                <a16:creationId xmlns:a16="http://schemas.microsoft.com/office/drawing/2014/main" id="{89C0A81F-B01A-631A-4DEE-54D75B20FD18}"/>
              </a:ext>
            </a:extLst>
          </p:cNvPr>
          <p:cNvPicPr>
            <a:picLocks noChangeAspect="1"/>
          </p:cNvPicPr>
          <p:nvPr/>
        </p:nvPicPr>
        <p:blipFill>
          <a:blip r:embed="rId2"/>
          <a:stretch>
            <a:fillRect/>
          </a:stretch>
        </p:blipFill>
        <p:spPr>
          <a:xfrm>
            <a:off x="658496" y="2113280"/>
            <a:ext cx="5265420" cy="4150995"/>
          </a:xfrm>
          <a:prstGeom prst="rect">
            <a:avLst/>
          </a:prstGeom>
        </p:spPr>
      </p:pic>
      <p:pic>
        <p:nvPicPr>
          <p:cNvPr id="10" name="Picture 9" descr="Timeline&#10;&#10;Description automatically generated">
            <a:extLst>
              <a:ext uri="{FF2B5EF4-FFF2-40B4-BE49-F238E27FC236}">
                <a16:creationId xmlns:a16="http://schemas.microsoft.com/office/drawing/2014/main" id="{07ED17DD-7B2C-432E-12F7-D715980E9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153" y="2838344"/>
            <a:ext cx="4495991" cy="290760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6500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12969C-28AA-4005-A416-93EC34EE0D53}"/>
              </a:ext>
            </a:extLst>
          </p:cNvPr>
          <p:cNvSpPr>
            <a:spLocks noGrp="1"/>
          </p:cNvSpPr>
          <p:nvPr>
            <p:ph type="body" sz="half" idx="2"/>
          </p:nvPr>
        </p:nvSpPr>
        <p:spPr/>
        <p:txBody>
          <a:bodyPr/>
          <a:lstStyle/>
          <a:p>
            <a:pPr>
              <a:lnSpc>
                <a:spcPct val="100000"/>
              </a:lnSpc>
            </a:pPr>
            <a:r>
              <a:rPr lang="en-US" sz="2800" b="1" dirty="0">
                <a:solidFill>
                  <a:schemeClr val="tx2"/>
                </a:solidFill>
              </a:rPr>
              <a:t>“</a:t>
            </a:r>
            <a:r>
              <a:rPr lang="en-US" sz="2400" b="1" dirty="0"/>
              <a:t>A Conversation Between Communities</a:t>
            </a:r>
            <a:r>
              <a:rPr lang="en-US" sz="2800" b="1" dirty="0">
                <a:solidFill>
                  <a:schemeClr val="tx2"/>
                </a:solidFill>
              </a:rPr>
              <a:t>“</a:t>
            </a:r>
          </a:p>
        </p:txBody>
      </p:sp>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0683" y="485440"/>
            <a:ext cx="3102784" cy="798237"/>
          </a:xfrm>
        </p:spPr>
        <p:txBody>
          <a:bodyPr/>
          <a:lstStyle/>
          <a:p>
            <a:r>
              <a:rPr lang="en-US" dirty="0"/>
              <a:t>Implementation Actions</a:t>
            </a:r>
            <a:endParaRPr lang="en-US" b="1" dirty="0"/>
          </a:p>
        </p:txBody>
      </p:sp>
      <p:sp>
        <p:nvSpPr>
          <p:cNvPr id="6" name="Content Placeholder 5">
            <a:extLst>
              <a:ext uri="{FF2B5EF4-FFF2-40B4-BE49-F238E27FC236}">
                <a16:creationId xmlns:a16="http://schemas.microsoft.com/office/drawing/2014/main" id="{94CE7168-3EE8-4B5A-A581-FCFFFD1CDFA5}"/>
              </a:ext>
            </a:extLst>
          </p:cNvPr>
          <p:cNvSpPr>
            <a:spLocks noGrp="1"/>
          </p:cNvSpPr>
          <p:nvPr>
            <p:ph type="body" sz="quarter" idx="10"/>
          </p:nvPr>
        </p:nvSpPr>
        <p:spPr>
          <a:xfrm>
            <a:off x="4688705" y="1283677"/>
            <a:ext cx="7132394" cy="4840032"/>
          </a:xfrm>
        </p:spPr>
        <p:txBody>
          <a:bodyPr/>
          <a:lstStyle/>
          <a:p>
            <a:pPr marL="0" indent="0" algn="l">
              <a:spcAft>
                <a:spcPts val="2400"/>
              </a:spcAft>
              <a:buNone/>
            </a:pPr>
            <a:r>
              <a:rPr lang="en-US" sz="1600" i="0" u="none" strike="noStrike" baseline="0" dirty="0">
                <a:solidFill>
                  <a:srgbClr val="58595B"/>
                </a:solidFill>
                <a:latin typeface="+mn-lt"/>
              </a:rPr>
              <a:t>Plans in the report can be implemented through a few guiding principles such as being proactive, building meaningful coalitions, emphasizing standardization, supporting TIM-CAV relevant legislations ,expanding beyond local markets, aligning TIM-ER efforts with CAV manufacturer practices and streamlining communication flows. </a:t>
            </a:r>
            <a:endParaRPr lang="en-US" sz="1600" dirty="0">
              <a:solidFill>
                <a:srgbClr val="58595B"/>
              </a:solidFill>
              <a:latin typeface="+mn-lt"/>
            </a:endParaRPr>
          </a:p>
          <a:p>
            <a:pPr marL="0" indent="0" algn="l">
              <a:spcAft>
                <a:spcPts val="2400"/>
              </a:spcAft>
              <a:buNone/>
            </a:pPr>
            <a:r>
              <a:rPr lang="en-US" sz="1600" dirty="0">
                <a:solidFill>
                  <a:srgbClr val="58595B"/>
                </a:solidFill>
                <a:latin typeface="+mn-lt"/>
              </a:rPr>
              <a:t>The following actions will help realize the guiding principles and integrate TIM perspectives into CAV development</a:t>
            </a:r>
          </a:p>
          <a:p>
            <a:pPr marL="0" marR="0">
              <a:lnSpc>
                <a:spcPct val="12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Standardize Processes</a:t>
            </a:r>
          </a:p>
          <a:p>
            <a:pPr marL="0" marR="0">
              <a:lnSpc>
                <a:spcPct val="12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Standardize Data and Technology</a:t>
            </a:r>
          </a:p>
          <a:p>
            <a:pPr marL="0" marR="0">
              <a:lnSpc>
                <a:spcPct val="12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Expand Training to Support TIM-ER Communities Identify CAVs</a:t>
            </a:r>
          </a:p>
          <a:p>
            <a:pPr marL="0" marR="0">
              <a:lnSpc>
                <a:spcPct val="12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Update Reporting Processes</a:t>
            </a:r>
          </a:p>
          <a:p>
            <a:pPr marL="0" marR="0">
              <a:lnSpc>
                <a:spcPct val="12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Engaging Responders for Pilot/Testing Deployments</a:t>
            </a:r>
          </a:p>
          <a:p>
            <a:pPr marL="0" marR="0">
              <a:lnSpc>
                <a:spcPct val="120000"/>
              </a:lnSpc>
              <a:spcBef>
                <a:spcPts val="0"/>
              </a:spcBef>
              <a:spcAft>
                <a:spcPts val="0"/>
              </a:spcAft>
            </a:pP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1000"/>
              </a:spcAft>
            </a:pP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lgn="l">
              <a:spcAft>
                <a:spcPts val="2400"/>
              </a:spcAft>
              <a:buNone/>
            </a:pPr>
            <a:endParaRPr lang="en-US" sz="1600" i="0" u="none" strike="noStrike" baseline="0" dirty="0">
              <a:solidFill>
                <a:srgbClr val="58595B"/>
              </a:solidFill>
              <a:latin typeface="+mn-lt"/>
            </a:endParaRPr>
          </a:p>
        </p:txBody>
      </p:sp>
      <p:pic>
        <p:nvPicPr>
          <p:cNvPr id="3" name="Picture 2">
            <a:extLst>
              <a:ext uri="{FF2B5EF4-FFF2-40B4-BE49-F238E27FC236}">
                <a16:creationId xmlns:a16="http://schemas.microsoft.com/office/drawing/2014/main" id="{EFB89408-3410-4F58-BC5E-AD66B0E381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168" y="3955174"/>
            <a:ext cx="4176952" cy="896269"/>
          </a:xfrm>
          <a:prstGeom prst="rect">
            <a:avLst/>
          </a:prstGeom>
        </p:spPr>
      </p:pic>
    </p:spTree>
    <p:extLst>
      <p:ext uri="{BB962C8B-B14F-4D97-AF65-F5344CB8AC3E}">
        <p14:creationId xmlns:p14="http://schemas.microsoft.com/office/powerpoint/2010/main" val="24282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AA7D-8962-4665-A6E7-8EA8B063C09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7727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1753D-369B-4CCF-86D1-8E6F561A10C5}"/>
              </a:ext>
            </a:extLst>
          </p:cNvPr>
          <p:cNvSpPr>
            <a:spLocks noGrp="1"/>
          </p:cNvSpPr>
          <p:nvPr>
            <p:ph type="title"/>
          </p:nvPr>
        </p:nvSpPr>
        <p:spPr/>
        <p:txBody>
          <a:bodyPr/>
          <a:lstStyle/>
          <a:p>
            <a:r>
              <a:rPr lang="en-US" dirty="0"/>
              <a:t>NCHRP PROJECT:20-102(16)</a:t>
            </a:r>
          </a:p>
        </p:txBody>
      </p:sp>
      <p:sp>
        <p:nvSpPr>
          <p:cNvPr id="5" name="Text Placeholder 4">
            <a:extLst>
              <a:ext uri="{FF2B5EF4-FFF2-40B4-BE49-F238E27FC236}">
                <a16:creationId xmlns:a16="http://schemas.microsoft.com/office/drawing/2014/main" id="{BB13E87E-DA8B-4D16-8662-524DC1D82657}"/>
              </a:ext>
            </a:extLst>
          </p:cNvPr>
          <p:cNvSpPr>
            <a:spLocks noGrp="1"/>
          </p:cNvSpPr>
          <p:nvPr>
            <p:ph type="body" idx="1"/>
          </p:nvPr>
        </p:nvSpPr>
        <p:spPr/>
        <p:txBody>
          <a:bodyPr/>
          <a:lstStyle/>
          <a:p>
            <a:pPr>
              <a:spcAft>
                <a:spcPts val="0"/>
              </a:spcAft>
            </a:pPr>
            <a:r>
              <a:rPr lang="en-US" dirty="0">
                <a:solidFill>
                  <a:schemeClr val="tx1"/>
                </a:solidFill>
              </a:rPr>
              <a:t>IMPACTS OF CONNECTED, AUTOMATED VEHICLE (CAV) TECHNOLOGIES </a:t>
            </a:r>
          </a:p>
          <a:p>
            <a:pPr>
              <a:spcAft>
                <a:spcPts val="0"/>
              </a:spcAft>
            </a:pPr>
            <a:r>
              <a:rPr lang="en-US" dirty="0">
                <a:solidFill>
                  <a:schemeClr val="tx1"/>
                </a:solidFill>
              </a:rPr>
              <a:t>ON TRAFFIC INCIDENT MANAGEMENT (TIM) RESPONSE</a:t>
            </a:r>
          </a:p>
        </p:txBody>
      </p:sp>
      <p:sp>
        <p:nvSpPr>
          <p:cNvPr id="3" name="Text Placeholder 2">
            <a:extLst>
              <a:ext uri="{FF2B5EF4-FFF2-40B4-BE49-F238E27FC236}">
                <a16:creationId xmlns:a16="http://schemas.microsoft.com/office/drawing/2014/main" id="{C2157E8D-171E-4C5F-9203-BA698C0E3E40}"/>
              </a:ext>
            </a:extLst>
          </p:cNvPr>
          <p:cNvSpPr>
            <a:spLocks noGrp="1"/>
          </p:cNvSpPr>
          <p:nvPr>
            <p:ph type="body" sz="quarter" idx="10"/>
          </p:nvPr>
        </p:nvSpPr>
        <p:spPr/>
        <p:txBody>
          <a:bodyPr/>
          <a:lstStyle/>
          <a:p>
            <a:r>
              <a:rPr lang="en-US" dirty="0"/>
              <a:t>Sept 05, 2023</a:t>
            </a:r>
          </a:p>
        </p:txBody>
      </p:sp>
    </p:spTree>
    <p:extLst>
      <p:ext uri="{BB962C8B-B14F-4D97-AF65-F5344CB8AC3E}">
        <p14:creationId xmlns:p14="http://schemas.microsoft.com/office/powerpoint/2010/main" val="90221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12969C-28AA-4005-A416-93EC34EE0D53}"/>
              </a:ext>
            </a:extLst>
          </p:cNvPr>
          <p:cNvSpPr>
            <a:spLocks noGrp="1"/>
          </p:cNvSpPr>
          <p:nvPr>
            <p:ph type="body" sz="half" idx="2"/>
          </p:nvPr>
        </p:nvSpPr>
        <p:spPr/>
        <p:txBody>
          <a:bodyPr/>
          <a:lstStyle/>
          <a:p>
            <a:pPr>
              <a:lnSpc>
                <a:spcPct val="100000"/>
              </a:lnSpc>
            </a:pPr>
            <a:r>
              <a:rPr lang="en-US" sz="2800" b="1" dirty="0">
                <a:solidFill>
                  <a:schemeClr val="tx2"/>
                </a:solidFill>
              </a:rPr>
              <a:t>“</a:t>
            </a:r>
            <a:r>
              <a:rPr lang="en-US" sz="2400" b="1" dirty="0"/>
              <a:t>Impacts of Connected, Automated Vehicle (CAV) Technologies on Traffic Incident Management (TIM) Response</a:t>
            </a:r>
            <a:r>
              <a:rPr lang="en-US" sz="2800" b="1" dirty="0">
                <a:solidFill>
                  <a:schemeClr val="tx2"/>
                </a:solidFill>
              </a:rPr>
              <a:t>“</a:t>
            </a:r>
          </a:p>
        </p:txBody>
      </p:sp>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0683" y="485440"/>
            <a:ext cx="3102784" cy="798237"/>
          </a:xfrm>
        </p:spPr>
        <p:txBody>
          <a:bodyPr/>
          <a:lstStyle/>
          <a:p>
            <a:r>
              <a:rPr lang="en-US" b="1"/>
              <a:t>PROJECT OBJECTIVE</a:t>
            </a:r>
          </a:p>
        </p:txBody>
      </p:sp>
      <p:sp>
        <p:nvSpPr>
          <p:cNvPr id="6" name="Content Placeholder 5">
            <a:extLst>
              <a:ext uri="{FF2B5EF4-FFF2-40B4-BE49-F238E27FC236}">
                <a16:creationId xmlns:a16="http://schemas.microsoft.com/office/drawing/2014/main" id="{94CE7168-3EE8-4B5A-A581-FCFFFD1CDFA5}"/>
              </a:ext>
            </a:extLst>
          </p:cNvPr>
          <p:cNvSpPr>
            <a:spLocks noGrp="1"/>
          </p:cNvSpPr>
          <p:nvPr>
            <p:ph type="body" sz="quarter" idx="10"/>
          </p:nvPr>
        </p:nvSpPr>
        <p:spPr>
          <a:xfrm>
            <a:off x="4688705" y="1283677"/>
            <a:ext cx="7132394" cy="4583722"/>
          </a:xfrm>
        </p:spPr>
        <p:txBody>
          <a:bodyPr/>
          <a:lstStyle/>
          <a:p>
            <a:pPr marL="0" indent="0" algn="l">
              <a:spcAft>
                <a:spcPts val="2400"/>
              </a:spcAft>
              <a:buNone/>
            </a:pPr>
            <a:r>
              <a:rPr lang="en-US" i="0" u="none" strike="noStrike" baseline="0" dirty="0">
                <a:solidFill>
                  <a:srgbClr val="58595B"/>
                </a:solidFill>
                <a:latin typeface="+mn-lt"/>
              </a:rPr>
              <a:t>The goals for the NCHRP 20-102 Task 16 project are to </a:t>
            </a:r>
            <a:r>
              <a:rPr lang="en-US" b="1" i="0" u="none" strike="noStrike" baseline="0" dirty="0">
                <a:solidFill>
                  <a:srgbClr val="323E48"/>
                </a:solidFill>
                <a:latin typeface="Segoe UI Semibold" panose="020B0702040204020203" pitchFamily="34" charset="0"/>
                <a:cs typeface="Segoe UI Semibold" panose="020B0702040204020203" pitchFamily="34" charset="0"/>
              </a:rPr>
              <a:t>develop</a:t>
            </a:r>
            <a:r>
              <a:rPr lang="en-US" dirty="0">
                <a:solidFill>
                  <a:srgbClr val="323E48"/>
                </a:solidFill>
                <a:latin typeface="Segoe UI Semibold" panose="020B0702040204020203" pitchFamily="34" charset="0"/>
                <a:cs typeface="Segoe UI Semibold" panose="020B0702040204020203" pitchFamily="34" charset="0"/>
              </a:rPr>
              <a:t> </a:t>
            </a:r>
            <a:r>
              <a:rPr lang="en-US" b="1" i="0" u="none" strike="noStrike" baseline="0" dirty="0">
                <a:solidFill>
                  <a:srgbClr val="323E48"/>
                </a:solidFill>
                <a:latin typeface="Segoe UI Semibold" panose="020B0702040204020203" pitchFamily="34" charset="0"/>
                <a:cs typeface="Segoe UI Semibold" panose="020B0702040204020203" pitchFamily="34" charset="0"/>
              </a:rPr>
              <a:t>guideline materials, documents, and strategies </a:t>
            </a:r>
            <a:r>
              <a:rPr lang="en-US" b="0" i="0" u="none" strike="noStrike" baseline="0" dirty="0">
                <a:solidFill>
                  <a:srgbClr val="58595B"/>
                </a:solidFill>
                <a:latin typeface="+mn-lt"/>
              </a:rPr>
              <a:t>to prepare emergency responders to join the technology development process. </a:t>
            </a:r>
          </a:p>
          <a:p>
            <a:pPr algn="l">
              <a:spcAft>
                <a:spcPts val="2400"/>
              </a:spcAft>
              <a:buFont typeface="Symbol" panose="05050102010706020507" pitchFamily="18" charset="2"/>
              <a:buChar char=""/>
            </a:pPr>
            <a:r>
              <a:rPr lang="en-US" dirty="0">
                <a:solidFill>
                  <a:srgbClr val="58595B"/>
                </a:solidFill>
                <a:latin typeface="+mn-lt"/>
              </a:rPr>
              <a:t>E</a:t>
            </a:r>
            <a:r>
              <a:rPr lang="en-US" b="0" i="0" u="none" strike="noStrike" baseline="0" dirty="0">
                <a:solidFill>
                  <a:srgbClr val="58595B"/>
                </a:solidFill>
                <a:latin typeface="+mn-lt"/>
              </a:rPr>
              <a:t>mergency responders’ perspectives and standard approaches in accommodating new technologies are incorporated into the project deliverables</a:t>
            </a:r>
            <a:endParaRPr lang="en-US" dirty="0">
              <a:solidFill>
                <a:srgbClr val="58595B"/>
              </a:solidFill>
              <a:latin typeface="+mn-lt"/>
            </a:endParaRPr>
          </a:p>
          <a:p>
            <a:pPr algn="l">
              <a:spcAft>
                <a:spcPts val="2400"/>
              </a:spcAft>
              <a:buFont typeface="Symbol" panose="05050102010706020507" pitchFamily="18" charset="2"/>
              <a:buChar char=""/>
            </a:pPr>
            <a:r>
              <a:rPr lang="en-US" b="0" i="0" u="none" strike="noStrike" baseline="0" dirty="0">
                <a:solidFill>
                  <a:srgbClr val="58595B"/>
                </a:solidFill>
                <a:latin typeface="+mn-lt"/>
              </a:rPr>
              <a:t>This will help </a:t>
            </a:r>
            <a:r>
              <a:rPr lang="en-US" b="0" i="0" u="none" strike="noStrike" baseline="0" dirty="0">
                <a:solidFill>
                  <a:srgbClr val="323E48"/>
                </a:solidFill>
                <a:latin typeface="Segoe UI Semibold" panose="020B0702040204020203" pitchFamily="34" charset="0"/>
                <a:cs typeface="Segoe UI Semibold" panose="020B0702040204020203" pitchFamily="34" charset="0"/>
              </a:rPr>
              <a:t>promote acceptance and facilitation </a:t>
            </a:r>
            <a:r>
              <a:rPr lang="en-US" b="0" i="0" u="none" strike="noStrike" baseline="0" dirty="0">
                <a:solidFill>
                  <a:srgbClr val="58595B"/>
                </a:solidFill>
                <a:latin typeface="+mn-lt"/>
              </a:rPr>
              <a:t>between emergency responders and the connected, automated vehicle field. </a:t>
            </a:r>
          </a:p>
          <a:p>
            <a:pPr marL="0" indent="0" algn="l">
              <a:spcAft>
                <a:spcPts val="2400"/>
              </a:spcAft>
              <a:buNone/>
            </a:pPr>
            <a:r>
              <a:rPr lang="en-US" b="0" i="0" u="none" strike="noStrike" baseline="0" dirty="0">
                <a:solidFill>
                  <a:srgbClr val="58595B"/>
                </a:solidFill>
                <a:latin typeface="+mn-lt"/>
              </a:rPr>
              <a:t>To make this happen, we need a team that comes from both the emergency responder and connected, automated vehicle fields and has previously worked to </a:t>
            </a:r>
            <a:r>
              <a:rPr lang="en-US" b="1" i="0" u="none" strike="noStrike" baseline="0" dirty="0">
                <a:solidFill>
                  <a:schemeClr val="tx2"/>
                </a:solidFill>
                <a:latin typeface="+mn-lt"/>
              </a:rPr>
              <a:t>unite both sectors in a common mission.</a:t>
            </a:r>
            <a:endParaRPr lang="en-US" b="1" dirty="0">
              <a:solidFill>
                <a:schemeClr val="tx2"/>
              </a:solidFill>
              <a:latin typeface="+mn-lt"/>
            </a:endParaRPr>
          </a:p>
        </p:txBody>
      </p:sp>
      <p:pic>
        <p:nvPicPr>
          <p:cNvPr id="3" name="Picture 2">
            <a:extLst>
              <a:ext uri="{FF2B5EF4-FFF2-40B4-BE49-F238E27FC236}">
                <a16:creationId xmlns:a16="http://schemas.microsoft.com/office/drawing/2014/main" id="{EFB89408-3410-4F58-BC5E-AD66B0E381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168" y="5035828"/>
            <a:ext cx="4176952" cy="896269"/>
          </a:xfrm>
          <a:prstGeom prst="rect">
            <a:avLst/>
          </a:prstGeom>
        </p:spPr>
      </p:pic>
    </p:spTree>
    <p:extLst>
      <p:ext uri="{BB962C8B-B14F-4D97-AF65-F5344CB8AC3E}">
        <p14:creationId xmlns:p14="http://schemas.microsoft.com/office/powerpoint/2010/main" val="418542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12969C-28AA-4005-A416-93EC34EE0D53}"/>
              </a:ext>
            </a:extLst>
          </p:cNvPr>
          <p:cNvSpPr>
            <a:spLocks noGrp="1"/>
          </p:cNvSpPr>
          <p:nvPr>
            <p:ph type="body" sz="half" idx="2"/>
          </p:nvPr>
        </p:nvSpPr>
        <p:spPr/>
        <p:txBody>
          <a:bodyPr/>
          <a:lstStyle/>
          <a:p>
            <a:pPr>
              <a:lnSpc>
                <a:spcPct val="100000"/>
              </a:lnSpc>
            </a:pPr>
            <a:r>
              <a:rPr lang="en-US" sz="2800" b="1" dirty="0">
                <a:solidFill>
                  <a:schemeClr val="tx2"/>
                </a:solidFill>
              </a:rPr>
              <a:t>“</a:t>
            </a:r>
            <a:r>
              <a:rPr lang="en-US" sz="2400" b="1" dirty="0"/>
              <a:t>Impacts of Connected, Automated Vehicle (CAV) Technologies on Traffic Incident Management (TIM) Response</a:t>
            </a:r>
            <a:r>
              <a:rPr lang="en-US" sz="2800" b="1" dirty="0">
                <a:solidFill>
                  <a:schemeClr val="tx2"/>
                </a:solidFill>
              </a:rPr>
              <a:t>“</a:t>
            </a:r>
          </a:p>
        </p:txBody>
      </p:sp>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0683" y="485440"/>
            <a:ext cx="3212344" cy="798237"/>
          </a:xfrm>
        </p:spPr>
        <p:txBody>
          <a:bodyPr/>
          <a:lstStyle/>
          <a:p>
            <a:r>
              <a:rPr lang="en-US" b="1" dirty="0"/>
              <a:t>Guideline Document </a:t>
            </a:r>
            <a:br>
              <a:rPr lang="en-US" b="1" dirty="0"/>
            </a:br>
            <a:r>
              <a:rPr lang="en-US" b="1" dirty="0"/>
              <a:t>Purpose </a:t>
            </a:r>
          </a:p>
        </p:txBody>
      </p:sp>
      <p:sp>
        <p:nvSpPr>
          <p:cNvPr id="6" name="Content Placeholder 5">
            <a:extLst>
              <a:ext uri="{FF2B5EF4-FFF2-40B4-BE49-F238E27FC236}">
                <a16:creationId xmlns:a16="http://schemas.microsoft.com/office/drawing/2014/main" id="{94CE7168-3EE8-4B5A-A581-FCFFFD1CDFA5}"/>
              </a:ext>
            </a:extLst>
          </p:cNvPr>
          <p:cNvSpPr>
            <a:spLocks noGrp="1"/>
          </p:cNvSpPr>
          <p:nvPr>
            <p:ph type="body" sz="quarter" idx="10"/>
          </p:nvPr>
        </p:nvSpPr>
        <p:spPr>
          <a:xfrm>
            <a:off x="4688705" y="1283677"/>
            <a:ext cx="7132394" cy="4583722"/>
          </a:xfrm>
        </p:spPr>
        <p:txBody>
          <a:bodyPr/>
          <a:lstStyle/>
          <a:p>
            <a:pPr marL="0" indent="0" algn="l">
              <a:spcAft>
                <a:spcPts val="2400"/>
              </a:spcAft>
              <a:buNone/>
            </a:pPr>
            <a:r>
              <a:rPr lang="en-US" i="0" u="none" strike="noStrike" baseline="0" dirty="0">
                <a:solidFill>
                  <a:srgbClr val="58595B"/>
                </a:solidFill>
                <a:latin typeface="+mn-lt"/>
              </a:rPr>
              <a:t>When an incident occurs on a roadway, a multidisciplinary network of emergency responders is engaged to respond to the scene of the incident. </a:t>
            </a:r>
          </a:p>
          <a:p>
            <a:pPr marL="0" indent="0" algn="l">
              <a:spcAft>
                <a:spcPts val="2400"/>
              </a:spcAft>
              <a:buNone/>
            </a:pPr>
            <a:r>
              <a:rPr lang="en-US" i="0" u="none" strike="noStrike" baseline="0" dirty="0">
                <a:solidFill>
                  <a:srgbClr val="58595B"/>
                </a:solidFill>
                <a:latin typeface="+mn-lt"/>
              </a:rPr>
              <a:t>However, as vehicle technology advances to include more connected and automated driving features, </a:t>
            </a:r>
            <a:r>
              <a:rPr lang="en-US" b="1" i="0" u="none" strike="noStrike" baseline="0" dirty="0">
                <a:solidFill>
                  <a:srgbClr val="92D050"/>
                </a:solidFill>
                <a:latin typeface="+mn-lt"/>
              </a:rPr>
              <a:t>responders</a:t>
            </a:r>
            <a:r>
              <a:rPr lang="en-US" i="0" u="none" strike="noStrike" baseline="0" dirty="0">
                <a:solidFill>
                  <a:srgbClr val="58595B"/>
                </a:solidFill>
                <a:latin typeface="+mn-lt"/>
              </a:rPr>
              <a:t> are facing unprecedented circumstances and </a:t>
            </a:r>
            <a:r>
              <a:rPr lang="en-US" b="1" i="0" u="none" strike="noStrike" baseline="0" dirty="0">
                <a:solidFill>
                  <a:srgbClr val="92D050"/>
                </a:solidFill>
                <a:latin typeface="+mn-lt"/>
              </a:rPr>
              <a:t>navigating many unknowns </a:t>
            </a:r>
            <a:r>
              <a:rPr lang="en-US" i="0" u="none" strike="noStrike" baseline="0" dirty="0">
                <a:solidFill>
                  <a:srgbClr val="58595B"/>
                </a:solidFill>
                <a:latin typeface="+mn-lt"/>
              </a:rPr>
              <a:t>in how to engage with these vehicles―and how they should expect the vehicles to respond to their activities and procedures. </a:t>
            </a:r>
          </a:p>
          <a:p>
            <a:pPr marL="0" indent="0" algn="l">
              <a:spcAft>
                <a:spcPts val="2400"/>
              </a:spcAft>
              <a:buNone/>
            </a:pPr>
            <a:r>
              <a:rPr lang="en-US" dirty="0">
                <a:solidFill>
                  <a:srgbClr val="58595B"/>
                </a:solidFill>
                <a:latin typeface="+mn-lt"/>
              </a:rPr>
              <a:t>Therefore, this project aims at reaching a </a:t>
            </a:r>
            <a:r>
              <a:rPr lang="en-US" b="1" dirty="0">
                <a:solidFill>
                  <a:srgbClr val="92D050"/>
                </a:solidFill>
                <a:latin typeface="+mn-lt"/>
              </a:rPr>
              <a:t>shared understanding </a:t>
            </a:r>
            <a:r>
              <a:rPr lang="en-US" dirty="0">
                <a:solidFill>
                  <a:srgbClr val="58595B"/>
                </a:solidFill>
                <a:latin typeface="+mn-lt"/>
              </a:rPr>
              <a:t>of the impact of CAV technologies on TIM and emergency response, an aspect that is critical to the safe adoption of CAVs on the transportation system. </a:t>
            </a:r>
            <a:endParaRPr lang="en-US" i="0" u="none" strike="noStrike" baseline="0" dirty="0">
              <a:solidFill>
                <a:srgbClr val="58595B"/>
              </a:solidFill>
              <a:latin typeface="+mn-lt"/>
            </a:endParaRPr>
          </a:p>
        </p:txBody>
      </p:sp>
      <p:pic>
        <p:nvPicPr>
          <p:cNvPr id="3" name="Picture 2">
            <a:extLst>
              <a:ext uri="{FF2B5EF4-FFF2-40B4-BE49-F238E27FC236}">
                <a16:creationId xmlns:a16="http://schemas.microsoft.com/office/drawing/2014/main" id="{EFB89408-3410-4F58-BC5E-AD66B0E381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168" y="5035828"/>
            <a:ext cx="4176952" cy="896269"/>
          </a:xfrm>
          <a:prstGeom prst="rect">
            <a:avLst/>
          </a:prstGeom>
        </p:spPr>
      </p:pic>
    </p:spTree>
    <p:extLst>
      <p:ext uri="{BB962C8B-B14F-4D97-AF65-F5344CB8AC3E}">
        <p14:creationId xmlns:p14="http://schemas.microsoft.com/office/powerpoint/2010/main" val="101942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idx="4294967295"/>
          </p:nvPr>
        </p:nvSpPr>
        <p:spPr>
          <a:xfrm>
            <a:off x="571500" y="485440"/>
            <a:ext cx="11143914" cy="798237"/>
          </a:xfrm>
        </p:spPr>
        <p:txBody>
          <a:bodyPr/>
          <a:lstStyle/>
          <a:p>
            <a:r>
              <a:rPr lang="en-US" dirty="0"/>
              <a:t>How this guide was developed…</a:t>
            </a:r>
          </a:p>
        </p:txBody>
      </p:sp>
      <p:sp>
        <p:nvSpPr>
          <p:cNvPr id="6" name="Text Placeholder 4">
            <a:extLst>
              <a:ext uri="{FF2B5EF4-FFF2-40B4-BE49-F238E27FC236}">
                <a16:creationId xmlns:a16="http://schemas.microsoft.com/office/drawing/2014/main" id="{8F8AB79D-46D5-4BD6-9578-425FDA0FDBA6}"/>
              </a:ext>
            </a:extLst>
          </p:cNvPr>
          <p:cNvSpPr txBox="1">
            <a:spLocks/>
          </p:cNvSpPr>
          <p:nvPr/>
        </p:nvSpPr>
        <p:spPr>
          <a:xfrm>
            <a:off x="1960855" y="1862237"/>
            <a:ext cx="3925041" cy="910606"/>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Solicit input from TIM stakeholders. </a:t>
            </a:r>
            <a:r>
              <a:rPr lang="en-US" dirty="0"/>
              <a:t>Identify emergency responders and TIM stakeholders, hold recurring meetings, and share research drafts for feedback.</a:t>
            </a:r>
          </a:p>
        </p:txBody>
      </p:sp>
      <p:sp>
        <p:nvSpPr>
          <p:cNvPr id="19" name="Text Placeholder 4">
            <a:extLst>
              <a:ext uri="{FF2B5EF4-FFF2-40B4-BE49-F238E27FC236}">
                <a16:creationId xmlns:a16="http://schemas.microsoft.com/office/drawing/2014/main" id="{49084B52-8A8A-4F60-9B3D-951B1A6CC2CE}"/>
              </a:ext>
            </a:extLst>
          </p:cNvPr>
          <p:cNvSpPr txBox="1">
            <a:spLocks/>
          </p:cNvSpPr>
          <p:nvPr/>
        </p:nvSpPr>
        <p:spPr>
          <a:xfrm>
            <a:off x="1960855" y="3257510"/>
            <a:ext cx="3925041" cy="1114425"/>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Collect data and review literature. </a:t>
            </a:r>
            <a:r>
              <a:rPr lang="en-US" dirty="0"/>
              <a:t>This includes conducting stakeholder interviews, conducting literature reviews, referencing work done in the industry prior to the onset of the project around the same topic. </a:t>
            </a:r>
          </a:p>
        </p:txBody>
      </p:sp>
      <p:sp>
        <p:nvSpPr>
          <p:cNvPr id="21" name="Text Placeholder 4">
            <a:extLst>
              <a:ext uri="{FF2B5EF4-FFF2-40B4-BE49-F238E27FC236}">
                <a16:creationId xmlns:a16="http://schemas.microsoft.com/office/drawing/2014/main" id="{F45244AD-D674-4EFC-99A0-6B248D3632EE}"/>
              </a:ext>
            </a:extLst>
          </p:cNvPr>
          <p:cNvSpPr txBox="1">
            <a:spLocks/>
          </p:cNvSpPr>
          <p:nvPr/>
        </p:nvSpPr>
        <p:spPr>
          <a:xfrm>
            <a:off x="1960857" y="4648655"/>
            <a:ext cx="3925041" cy="1114425"/>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Understand the TIM timeline with the lens of CAV: </a:t>
            </a:r>
            <a:r>
              <a:rPr lang="en-US" dirty="0"/>
              <a:t>This includes separating the TIM timeline into distinct pieces and looking at CAV aspects of each piece to understand the entire process. </a:t>
            </a:r>
          </a:p>
        </p:txBody>
      </p:sp>
      <p:sp>
        <p:nvSpPr>
          <p:cNvPr id="23" name="Text Placeholder 4">
            <a:extLst>
              <a:ext uri="{FF2B5EF4-FFF2-40B4-BE49-F238E27FC236}">
                <a16:creationId xmlns:a16="http://schemas.microsoft.com/office/drawing/2014/main" id="{C1F1A0A2-9B67-41DE-A4AB-95914B1952C0}"/>
              </a:ext>
            </a:extLst>
          </p:cNvPr>
          <p:cNvSpPr txBox="1">
            <a:spLocks/>
          </p:cNvSpPr>
          <p:nvPr/>
        </p:nvSpPr>
        <p:spPr>
          <a:xfrm>
            <a:off x="7395469" y="1862236"/>
            <a:ext cx="3925041" cy="1114425"/>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Synthesize insights and findings </a:t>
            </a:r>
            <a:r>
              <a:rPr lang="en-US" dirty="0"/>
              <a:t>into a series of intelligence reports and Prepare recommendations on integrating emergency response/TIM communities into the CAV technology development process.</a:t>
            </a:r>
          </a:p>
          <a:p>
            <a:endParaRPr lang="en-US" dirty="0"/>
          </a:p>
        </p:txBody>
      </p:sp>
      <p:sp>
        <p:nvSpPr>
          <p:cNvPr id="25" name="Text Placeholder 4">
            <a:extLst>
              <a:ext uri="{FF2B5EF4-FFF2-40B4-BE49-F238E27FC236}">
                <a16:creationId xmlns:a16="http://schemas.microsoft.com/office/drawing/2014/main" id="{1DD05854-CBA4-4ED7-B9BE-0F98F33D3A3E}"/>
              </a:ext>
            </a:extLst>
          </p:cNvPr>
          <p:cNvSpPr txBox="1">
            <a:spLocks/>
          </p:cNvSpPr>
          <p:nvPr/>
        </p:nvSpPr>
        <p:spPr>
          <a:xfrm>
            <a:off x="7395469" y="3278552"/>
            <a:ext cx="3925041" cy="1114425"/>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Design communication products </a:t>
            </a:r>
            <a:r>
              <a:rPr lang="en-US" dirty="0"/>
              <a:t>and examples of interactive tools to further the implementation of the project. </a:t>
            </a:r>
          </a:p>
        </p:txBody>
      </p:sp>
      <p:sp>
        <p:nvSpPr>
          <p:cNvPr id="27" name="Text Placeholder 4">
            <a:extLst>
              <a:ext uri="{FF2B5EF4-FFF2-40B4-BE49-F238E27FC236}">
                <a16:creationId xmlns:a16="http://schemas.microsoft.com/office/drawing/2014/main" id="{8C0BECCB-4CA1-4EE9-9150-9F17D1A430A0}"/>
              </a:ext>
            </a:extLst>
          </p:cNvPr>
          <p:cNvSpPr txBox="1">
            <a:spLocks/>
          </p:cNvSpPr>
          <p:nvPr/>
        </p:nvSpPr>
        <p:spPr>
          <a:xfrm>
            <a:off x="7395471" y="4648655"/>
            <a:ext cx="3925041" cy="1114425"/>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t>Develop a guide </a:t>
            </a:r>
            <a:r>
              <a:rPr lang="en-US" dirty="0"/>
              <a:t>to synthesize and share the information gathered in all tasks and provide recommendations to CAV and TIM communities.</a:t>
            </a:r>
          </a:p>
        </p:txBody>
      </p:sp>
      <p:pic>
        <p:nvPicPr>
          <p:cNvPr id="4" name="Graphic 3" descr="Aperture with solid fill">
            <a:extLst>
              <a:ext uri="{FF2B5EF4-FFF2-40B4-BE49-F238E27FC236}">
                <a16:creationId xmlns:a16="http://schemas.microsoft.com/office/drawing/2014/main" id="{B74E6BD1-5A2B-4B7C-A32A-EE2010A87B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9246" y="2147251"/>
            <a:ext cx="625591" cy="625591"/>
          </a:xfrm>
          <a:prstGeom prst="rect">
            <a:avLst/>
          </a:prstGeom>
        </p:spPr>
      </p:pic>
      <p:pic>
        <p:nvPicPr>
          <p:cNvPr id="17" name="Graphic 16" descr="Aperture with solid fill">
            <a:extLst>
              <a:ext uri="{FF2B5EF4-FFF2-40B4-BE49-F238E27FC236}">
                <a16:creationId xmlns:a16="http://schemas.microsoft.com/office/drawing/2014/main" id="{4A2C65F5-31A2-4854-A521-02DF6E342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9246" y="3522970"/>
            <a:ext cx="625591" cy="625591"/>
          </a:xfrm>
          <a:prstGeom prst="rect">
            <a:avLst/>
          </a:prstGeom>
        </p:spPr>
      </p:pic>
      <p:pic>
        <p:nvPicPr>
          <p:cNvPr id="18" name="Graphic 17" descr="Aperture with solid fill">
            <a:extLst>
              <a:ext uri="{FF2B5EF4-FFF2-40B4-BE49-F238E27FC236}">
                <a16:creationId xmlns:a16="http://schemas.microsoft.com/office/drawing/2014/main" id="{E4007E5D-DEC4-487B-9909-DDE26E3DD6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9246" y="4865738"/>
            <a:ext cx="625591" cy="625591"/>
          </a:xfrm>
          <a:prstGeom prst="rect">
            <a:avLst/>
          </a:prstGeom>
        </p:spPr>
      </p:pic>
      <p:pic>
        <p:nvPicPr>
          <p:cNvPr id="29" name="Graphic 28" descr="Aperture with solid fill">
            <a:extLst>
              <a:ext uri="{FF2B5EF4-FFF2-40B4-BE49-F238E27FC236}">
                <a16:creationId xmlns:a16="http://schemas.microsoft.com/office/drawing/2014/main" id="{D5D16C27-2462-43A2-813C-67AC815A9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6835" y="2147251"/>
            <a:ext cx="625591" cy="625591"/>
          </a:xfrm>
          <a:prstGeom prst="rect">
            <a:avLst/>
          </a:prstGeom>
        </p:spPr>
      </p:pic>
      <p:pic>
        <p:nvPicPr>
          <p:cNvPr id="30" name="Graphic 29" descr="Aperture with solid fill">
            <a:extLst>
              <a:ext uri="{FF2B5EF4-FFF2-40B4-BE49-F238E27FC236}">
                <a16:creationId xmlns:a16="http://schemas.microsoft.com/office/drawing/2014/main" id="{C8502D1F-2B50-49E8-B981-B5A81F157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6835" y="3522970"/>
            <a:ext cx="625591" cy="625591"/>
          </a:xfrm>
          <a:prstGeom prst="rect">
            <a:avLst/>
          </a:prstGeom>
        </p:spPr>
      </p:pic>
      <p:pic>
        <p:nvPicPr>
          <p:cNvPr id="31" name="Graphic 30" descr="Aperture with solid fill">
            <a:extLst>
              <a:ext uri="{FF2B5EF4-FFF2-40B4-BE49-F238E27FC236}">
                <a16:creationId xmlns:a16="http://schemas.microsoft.com/office/drawing/2014/main" id="{33EB5F1B-EDF9-41C2-82AE-8357C1195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6835" y="4865738"/>
            <a:ext cx="625591" cy="625591"/>
          </a:xfrm>
          <a:prstGeom prst="rect">
            <a:avLst/>
          </a:prstGeom>
        </p:spPr>
      </p:pic>
    </p:spTree>
    <p:extLst>
      <p:ext uri="{BB962C8B-B14F-4D97-AF65-F5344CB8AC3E}">
        <p14:creationId xmlns:p14="http://schemas.microsoft.com/office/powerpoint/2010/main" val="288041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1500" y="230733"/>
            <a:ext cx="11143914" cy="794504"/>
          </a:xfrm>
        </p:spPr>
        <p:txBody>
          <a:bodyPr/>
          <a:lstStyle/>
          <a:p>
            <a:r>
              <a:rPr lang="en-US" b="1" dirty="0"/>
              <a:t>Traffic Incident Management Timeline </a:t>
            </a:r>
            <a:br>
              <a:rPr lang="en-US" b="1" dirty="0"/>
            </a:br>
            <a:endParaRPr lang="en-US" b="1" dirty="0"/>
          </a:p>
        </p:txBody>
      </p:sp>
      <p:pic>
        <p:nvPicPr>
          <p:cNvPr id="10" name="Picture 9" descr="A diagram of a timeline&#10;&#10;Description automatically generated with medium confidence">
            <a:extLst>
              <a:ext uri="{FF2B5EF4-FFF2-40B4-BE49-F238E27FC236}">
                <a16:creationId xmlns:a16="http://schemas.microsoft.com/office/drawing/2014/main" id="{C3727FC7-019D-7125-55F1-2854F9D5EA29}"/>
              </a:ext>
            </a:extLst>
          </p:cNvPr>
          <p:cNvPicPr>
            <a:picLocks noChangeAspect="1"/>
          </p:cNvPicPr>
          <p:nvPr/>
        </p:nvPicPr>
        <p:blipFill>
          <a:blip r:embed="rId2"/>
          <a:stretch>
            <a:fillRect/>
          </a:stretch>
        </p:blipFill>
        <p:spPr>
          <a:xfrm>
            <a:off x="157018" y="1773209"/>
            <a:ext cx="12034982" cy="4703546"/>
          </a:xfrm>
          <a:prstGeom prst="rect">
            <a:avLst/>
          </a:prstGeom>
        </p:spPr>
      </p:pic>
      <p:sp>
        <p:nvSpPr>
          <p:cNvPr id="11" name="TextBox 10">
            <a:extLst>
              <a:ext uri="{FF2B5EF4-FFF2-40B4-BE49-F238E27FC236}">
                <a16:creationId xmlns:a16="http://schemas.microsoft.com/office/drawing/2014/main" id="{7DC3B52B-3765-3BD2-5345-2163B60172B2}"/>
              </a:ext>
            </a:extLst>
          </p:cNvPr>
          <p:cNvSpPr txBox="1"/>
          <p:nvPr/>
        </p:nvSpPr>
        <p:spPr>
          <a:xfrm>
            <a:off x="637309" y="740361"/>
            <a:ext cx="11397673" cy="523220"/>
          </a:xfrm>
          <a:prstGeom prst="rect">
            <a:avLst/>
          </a:prstGeom>
          <a:noFill/>
        </p:spPr>
        <p:txBody>
          <a:bodyPr wrap="square" rtlCol="0">
            <a:spAutoFit/>
          </a:bodyPr>
          <a:lstStyle/>
          <a:p>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Traffic Incident Management or TIM is defined by USDOT as the</a:t>
            </a:r>
            <a:r>
              <a:rPr lang="en-US" sz="1400" b="1" i="1" dirty="0">
                <a:effectLst/>
                <a:latin typeface="Segoe UI" panose="020B0502040204020203" pitchFamily="34" charset="0"/>
                <a:ea typeface="Times New Roman" panose="02020603050405020304" pitchFamily="18" charset="0"/>
                <a:cs typeface="Times New Roman" panose="02020603050405020304" pitchFamily="18" charset="0"/>
              </a:rPr>
              <a:t> “planned and coordinated multidisciplinary process to detect, respond to, and clear traffic incidents so that traffic flow may be restored as safely and quickly as possible”</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 (USDOT, 2023). </a:t>
            </a:r>
            <a:endParaRPr lang="en-US" sz="1400" dirty="0"/>
          </a:p>
        </p:txBody>
      </p:sp>
    </p:spTree>
    <p:extLst>
      <p:ext uri="{BB962C8B-B14F-4D97-AF65-F5344CB8AC3E}">
        <p14:creationId xmlns:p14="http://schemas.microsoft.com/office/powerpoint/2010/main" val="339889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1500" y="230733"/>
            <a:ext cx="11143914" cy="794504"/>
          </a:xfrm>
        </p:spPr>
        <p:txBody>
          <a:bodyPr/>
          <a:lstStyle/>
          <a:p>
            <a:r>
              <a:rPr lang="en-US" b="1" dirty="0"/>
              <a:t>Connected Vehicles (CV) </a:t>
            </a:r>
            <a:br>
              <a:rPr lang="en-US" b="1" dirty="0"/>
            </a:br>
            <a:endParaRPr lang="en-US" b="1" dirty="0"/>
          </a:p>
        </p:txBody>
      </p:sp>
      <p:sp>
        <p:nvSpPr>
          <p:cNvPr id="11" name="TextBox 10">
            <a:extLst>
              <a:ext uri="{FF2B5EF4-FFF2-40B4-BE49-F238E27FC236}">
                <a16:creationId xmlns:a16="http://schemas.microsoft.com/office/drawing/2014/main" id="{7DC3B52B-3765-3BD2-5345-2163B60172B2}"/>
              </a:ext>
            </a:extLst>
          </p:cNvPr>
          <p:cNvSpPr txBox="1"/>
          <p:nvPr/>
        </p:nvSpPr>
        <p:spPr>
          <a:xfrm>
            <a:off x="637309" y="740361"/>
            <a:ext cx="11397673" cy="523220"/>
          </a:xfrm>
          <a:prstGeom prst="rect">
            <a:avLst/>
          </a:prstGeom>
          <a:noFill/>
        </p:spPr>
        <p:txBody>
          <a:bodyPr wrap="square" rtlCol="0">
            <a:spAutoFit/>
          </a:bodyPr>
          <a:lstStyle/>
          <a:p>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Connected Vehicle (CV)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technology refers to the suite of communication technologies that can transmit and receive data from other vehicles, nearby infrastructure, external devices, and from cloud technologies such as crowdsourcing applications or traveler information data hubs </a:t>
            </a:r>
            <a:endParaRPr lang="en-US" sz="1400" dirty="0"/>
          </a:p>
        </p:txBody>
      </p:sp>
      <p:pic>
        <p:nvPicPr>
          <p:cNvPr id="2" name="Picture 1" descr="Icon&#10;&#10;Description automatically generated with low confidence">
            <a:extLst>
              <a:ext uri="{FF2B5EF4-FFF2-40B4-BE49-F238E27FC236}">
                <a16:creationId xmlns:a16="http://schemas.microsoft.com/office/drawing/2014/main" id="{B631D209-C6B4-46A6-B12D-7DC7E9C24680}"/>
              </a:ext>
            </a:extLst>
          </p:cNvPr>
          <p:cNvPicPr>
            <a:picLocks noChangeAspect="1"/>
          </p:cNvPicPr>
          <p:nvPr/>
        </p:nvPicPr>
        <p:blipFill>
          <a:blip r:embed="rId2"/>
          <a:stretch>
            <a:fillRect/>
          </a:stretch>
        </p:blipFill>
        <p:spPr>
          <a:xfrm>
            <a:off x="571499" y="2091135"/>
            <a:ext cx="4307823" cy="3355071"/>
          </a:xfrm>
          <a:prstGeom prst="rect">
            <a:avLst/>
          </a:prstGeom>
        </p:spPr>
      </p:pic>
      <p:sp>
        <p:nvSpPr>
          <p:cNvPr id="3" name="Text Placeholder 4">
            <a:extLst>
              <a:ext uri="{FF2B5EF4-FFF2-40B4-BE49-F238E27FC236}">
                <a16:creationId xmlns:a16="http://schemas.microsoft.com/office/drawing/2014/main" id="{BD2C903A-EDDD-A261-88A9-4ABC65A7B9DE}"/>
              </a:ext>
            </a:extLst>
          </p:cNvPr>
          <p:cNvSpPr txBox="1">
            <a:spLocks/>
          </p:cNvSpPr>
          <p:nvPr/>
        </p:nvSpPr>
        <p:spPr>
          <a:xfrm>
            <a:off x="5329383" y="1862236"/>
            <a:ext cx="5991128" cy="4255403"/>
          </a:xfrm>
          <a:prstGeom prst="rect">
            <a:avLst/>
          </a:prstGeom>
        </p:spPr>
        <p:txBody>
          <a:bodyPr>
            <a:normAutofit fontScale="77500" lnSpcReduction="20000"/>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marR="71755" lvl="0" indent="-342900">
              <a:lnSpc>
                <a:spcPct val="110000"/>
              </a:lnSpc>
              <a:spcBef>
                <a:spcPts val="0"/>
              </a:spcBef>
              <a:spcAft>
                <a:spcPts val="0"/>
              </a:spcAft>
              <a:buFont typeface="Symbol" panose="05050102010706020507" pitchFamily="18" charset="2"/>
              <a:buChar char=""/>
            </a:pPr>
            <a:r>
              <a:rPr lang="en-US" sz="2100" b="1"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Vehicle-to-Vehicle (V2V)</a:t>
            </a:r>
            <a:r>
              <a:rPr lang="en-US" sz="21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r>
              <a:rPr lang="en-US" sz="21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is the communication between nearby vehicles, exchanging real-time data on roadway or traffic conditions, location, speed, or other vehicle and travel data.</a:t>
            </a:r>
          </a:p>
          <a:p>
            <a:pPr marL="342900" marR="71755" lvl="0" indent="-342900">
              <a:lnSpc>
                <a:spcPct val="110000"/>
              </a:lnSpc>
              <a:spcBef>
                <a:spcPts val="0"/>
              </a:spcBef>
              <a:spcAft>
                <a:spcPts val="0"/>
              </a:spcAft>
              <a:buFont typeface="Symbol" panose="05050102010706020507" pitchFamily="18" charset="2"/>
              <a:buChar char=""/>
            </a:pPr>
            <a:r>
              <a:rPr lang="en-US" sz="2100" b="1"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Vehicle-to-Infrastructure (V2I or I2V)</a:t>
            </a:r>
            <a:r>
              <a:rPr lang="en-US" sz="21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r>
              <a:rPr lang="en-US" sz="21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is the communication between a vehicle and surrounding roadside infrastructure. This infrastructure, equipped with intelligent transportation systems (ITS) technologies, is able to capture data about the surrounding environment (e.g., weather or traffic conditions) and transmit BSMs and other real-time data to nearby vehicles. In return, CVs are able to share their data to the ITS devices that can be monitored and managed by TMCs (e.g., enabling adjustments to signal timing).</a:t>
            </a:r>
          </a:p>
          <a:p>
            <a:pPr marL="342900" marR="71755" lvl="0" indent="-342900">
              <a:lnSpc>
                <a:spcPct val="110000"/>
              </a:lnSpc>
              <a:spcBef>
                <a:spcPts val="0"/>
              </a:spcBef>
              <a:spcAft>
                <a:spcPts val="0"/>
              </a:spcAft>
              <a:buFont typeface="Symbol" panose="05050102010706020507" pitchFamily="18" charset="2"/>
              <a:buChar char=""/>
            </a:pPr>
            <a:r>
              <a:rPr lang="en-US" sz="2100" b="1"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Vehicle to Everything (V2X) </a:t>
            </a:r>
            <a:r>
              <a:rPr lang="en-US" sz="21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encompasses all CV communications between a CV and its surroundings and sharing data to and from the cloud.  </a:t>
            </a:r>
          </a:p>
          <a:p>
            <a:endParaRPr lang="en-US" dirty="0"/>
          </a:p>
        </p:txBody>
      </p:sp>
    </p:spTree>
    <p:extLst>
      <p:ext uri="{BB962C8B-B14F-4D97-AF65-F5344CB8AC3E}">
        <p14:creationId xmlns:p14="http://schemas.microsoft.com/office/powerpoint/2010/main" val="32440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1500" y="230733"/>
            <a:ext cx="11143914" cy="794504"/>
          </a:xfrm>
        </p:spPr>
        <p:txBody>
          <a:bodyPr/>
          <a:lstStyle/>
          <a:p>
            <a:r>
              <a:rPr lang="en-US" b="1" dirty="0"/>
              <a:t>Automated Vehicles (AV)</a:t>
            </a:r>
            <a:br>
              <a:rPr lang="en-US" b="1" dirty="0"/>
            </a:br>
            <a:endParaRPr lang="en-US" b="1" dirty="0"/>
          </a:p>
        </p:txBody>
      </p:sp>
      <p:sp>
        <p:nvSpPr>
          <p:cNvPr id="11" name="TextBox 10">
            <a:extLst>
              <a:ext uri="{FF2B5EF4-FFF2-40B4-BE49-F238E27FC236}">
                <a16:creationId xmlns:a16="http://schemas.microsoft.com/office/drawing/2014/main" id="{7DC3B52B-3765-3BD2-5345-2163B60172B2}"/>
              </a:ext>
            </a:extLst>
          </p:cNvPr>
          <p:cNvSpPr txBox="1"/>
          <p:nvPr/>
        </p:nvSpPr>
        <p:spPr>
          <a:xfrm>
            <a:off x="637309" y="740361"/>
            <a:ext cx="11397673" cy="523220"/>
          </a:xfrm>
          <a:prstGeom prst="rect">
            <a:avLst/>
          </a:prstGeom>
          <a:noFill/>
        </p:spPr>
        <p:txBody>
          <a:bodyPr wrap="square" rtlCol="0">
            <a:spAutoFit/>
          </a:bodyPr>
          <a:lstStyle/>
          <a:p>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Automated Vehicles (AV)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are vehicles equipped with on-board sensors and equipment that enable the vehicle to perform the driving task with some to no human interaction. </a:t>
            </a:r>
            <a:endParaRPr lang="en-US" sz="1400" dirty="0"/>
          </a:p>
        </p:txBody>
      </p:sp>
      <p:sp>
        <p:nvSpPr>
          <p:cNvPr id="3" name="Text Placeholder 4">
            <a:extLst>
              <a:ext uri="{FF2B5EF4-FFF2-40B4-BE49-F238E27FC236}">
                <a16:creationId xmlns:a16="http://schemas.microsoft.com/office/drawing/2014/main" id="{BD2C903A-EDDD-A261-88A9-4ABC65A7B9DE}"/>
              </a:ext>
            </a:extLst>
          </p:cNvPr>
          <p:cNvSpPr txBox="1">
            <a:spLocks/>
          </p:cNvSpPr>
          <p:nvPr/>
        </p:nvSpPr>
        <p:spPr>
          <a:xfrm>
            <a:off x="729673" y="5200073"/>
            <a:ext cx="10590838" cy="917566"/>
          </a:xfrm>
          <a:prstGeom prst="rect">
            <a:avLst/>
          </a:prstGeom>
        </p:spPr>
        <p:txBody>
          <a:bodyPr>
            <a:normAutofit/>
          </a:bodyPr>
          <a:lstStyle>
            <a:lvl1pPr marL="0" indent="0" algn="l" defTabSz="457200" rtl="0" eaLnBrk="1" latinLnBrk="0" hangingPunct="1">
              <a:lnSpc>
                <a:spcPct val="110000"/>
              </a:lnSpc>
              <a:spcBef>
                <a:spcPts val="0"/>
              </a:spcBef>
              <a:spcAft>
                <a:spcPts val="600"/>
              </a:spcAft>
              <a:buClr>
                <a:schemeClr val="tx2"/>
              </a:buClr>
              <a:buSzPct val="100000"/>
              <a:buFontTx/>
              <a:buNone/>
              <a:defRPr sz="1200" b="0" kern="1200">
                <a:solidFill>
                  <a:schemeClr val="tx1"/>
                </a:solidFill>
                <a:latin typeface="Segoe UI" panose="020B0502040204020203" pitchFamily="34" charset="0"/>
                <a:ea typeface="+mn-ea"/>
                <a:cs typeface="Segoe UI" panose="020B0502040204020203" pitchFamily="34" charset="0"/>
              </a:defRPr>
            </a:lvl1pPr>
            <a:lvl2pPr marL="324000" indent="0" algn="l" defTabSz="457200" rtl="0" eaLnBrk="1" latinLnBrk="0" hangingPunct="1">
              <a:spcBef>
                <a:spcPts val="0"/>
              </a:spcBef>
              <a:spcAft>
                <a:spcPts val="600"/>
              </a:spcAft>
              <a:buClr>
                <a:schemeClr val="tx2"/>
              </a:buClr>
              <a:buSzPct val="100000"/>
              <a:buFontTx/>
              <a:buNone/>
              <a:defRPr sz="1600" kern="1200">
                <a:solidFill>
                  <a:schemeClr val="tx1"/>
                </a:solidFill>
                <a:latin typeface="Segoe UI" panose="020B0502040204020203" pitchFamily="34" charset="0"/>
                <a:ea typeface="+mn-ea"/>
                <a:cs typeface="Segoe UI" panose="020B0502040204020203" pitchFamily="34" charset="0"/>
              </a:defRPr>
            </a:lvl2pPr>
            <a:lvl3pPr marL="630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3pPr>
            <a:lvl4pPr marL="100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4pPr>
            <a:lvl5pPr marL="1368000" indent="0" algn="l" defTabSz="457200" rtl="0" eaLnBrk="1" latinLnBrk="0" hangingPunct="1">
              <a:spcBef>
                <a:spcPts val="0"/>
              </a:spcBef>
              <a:spcAft>
                <a:spcPts val="600"/>
              </a:spcAft>
              <a:buClr>
                <a:schemeClr val="tx2"/>
              </a:buClr>
              <a:buSzPct val="100000"/>
              <a:buFontTx/>
              <a:buNone/>
              <a:defRPr sz="1400" kern="1200">
                <a:solidFill>
                  <a:schemeClr val="tx1"/>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R="71755" lvl="0">
              <a:lnSpc>
                <a:spcPct val="110000"/>
              </a:lnSpc>
              <a:spcBef>
                <a:spcPts val="0"/>
              </a:spcBef>
              <a:spcAft>
                <a:spcPts val="0"/>
              </a:spcAft>
            </a:pPr>
            <a:r>
              <a:rPr lang="en-US" sz="1600" b="1"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SAE International established the industry standard for defining vehicle automation, using 6 levels (from Level 0-no automation to Level 5, full automation), as summarized in Figure above.</a:t>
            </a:r>
            <a:endParaRPr lang="en-US" sz="1600" dirty="0"/>
          </a:p>
        </p:txBody>
      </p:sp>
      <p:pic>
        <p:nvPicPr>
          <p:cNvPr id="6" name="Picture 5" descr="Logo, company name&#10;&#10;Description automatically generated">
            <a:extLst>
              <a:ext uri="{FF2B5EF4-FFF2-40B4-BE49-F238E27FC236}">
                <a16:creationId xmlns:a16="http://schemas.microsoft.com/office/drawing/2014/main" id="{E4C42C26-3936-0632-3226-46C4552E7AB3}"/>
              </a:ext>
            </a:extLst>
          </p:cNvPr>
          <p:cNvPicPr>
            <a:picLocks noChangeAspect="1"/>
          </p:cNvPicPr>
          <p:nvPr/>
        </p:nvPicPr>
        <p:blipFill rotWithShape="1">
          <a:blip r:embed="rId2">
            <a:extLst>
              <a:ext uri="{28A0092B-C50C-407E-A947-70E740481C1C}">
                <a14:useLocalDpi xmlns:a14="http://schemas.microsoft.com/office/drawing/2010/main" val="0"/>
              </a:ext>
            </a:extLst>
          </a:blip>
          <a:srcRect l="1206" t="11310" r="1959" b="2976"/>
          <a:stretch/>
        </p:blipFill>
        <p:spPr bwMode="auto">
          <a:xfrm>
            <a:off x="546725" y="2549237"/>
            <a:ext cx="11185935" cy="1773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00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4E8D4-EE03-41FE-A9A6-040FB0ED95AA}"/>
              </a:ext>
            </a:extLst>
          </p:cNvPr>
          <p:cNvSpPr>
            <a:spLocks noGrp="1"/>
          </p:cNvSpPr>
          <p:nvPr>
            <p:ph type="title"/>
          </p:nvPr>
        </p:nvSpPr>
        <p:spPr>
          <a:xfrm>
            <a:off x="571500" y="230733"/>
            <a:ext cx="11143914" cy="794504"/>
          </a:xfrm>
        </p:spPr>
        <p:txBody>
          <a:bodyPr/>
          <a:lstStyle/>
          <a:p>
            <a:r>
              <a:rPr lang="en-US" b="1" dirty="0"/>
              <a:t>Connected and Automated Vehicles (CAV)</a:t>
            </a:r>
            <a:br>
              <a:rPr lang="en-US" b="1" dirty="0"/>
            </a:br>
            <a:endParaRPr lang="en-US" b="1" dirty="0"/>
          </a:p>
        </p:txBody>
      </p:sp>
      <p:sp>
        <p:nvSpPr>
          <p:cNvPr id="11" name="TextBox 10">
            <a:extLst>
              <a:ext uri="{FF2B5EF4-FFF2-40B4-BE49-F238E27FC236}">
                <a16:creationId xmlns:a16="http://schemas.microsoft.com/office/drawing/2014/main" id="{7DC3B52B-3765-3BD2-5345-2163B60172B2}"/>
              </a:ext>
            </a:extLst>
          </p:cNvPr>
          <p:cNvSpPr txBox="1"/>
          <p:nvPr/>
        </p:nvSpPr>
        <p:spPr>
          <a:xfrm>
            <a:off x="637309" y="740361"/>
            <a:ext cx="11397673" cy="738664"/>
          </a:xfrm>
          <a:prstGeom prst="rect">
            <a:avLst/>
          </a:prstGeom>
          <a:noFill/>
        </p:spPr>
        <p:txBody>
          <a:bodyPr wrap="square" rtlCol="0">
            <a:spAutoFit/>
          </a:bodyPr>
          <a:lstStyle/>
          <a:p>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A Connected and Automated Vehicle or CAV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includes both connective, communication technology to enable data sharing to surrounding vehicles and infrastructure (i.e., C-V2X) as well as sensors and on-board equipment (OBE) to enable the vehicle to accurately sense and respond to its surroundings and conditions. </a:t>
            </a:r>
            <a:endParaRPr lang="en-US" sz="1400" dirty="0"/>
          </a:p>
        </p:txBody>
      </p:sp>
      <p:pic>
        <p:nvPicPr>
          <p:cNvPr id="2" name="Picture 1" descr="Diagram&#10;&#10;Description automatically generated with medium confidence">
            <a:extLst>
              <a:ext uri="{FF2B5EF4-FFF2-40B4-BE49-F238E27FC236}">
                <a16:creationId xmlns:a16="http://schemas.microsoft.com/office/drawing/2014/main" id="{5EBD3571-370B-D43D-80FC-1EA91009EDB2}"/>
              </a:ext>
            </a:extLst>
          </p:cNvPr>
          <p:cNvPicPr>
            <a:picLocks noChangeAspect="1"/>
          </p:cNvPicPr>
          <p:nvPr/>
        </p:nvPicPr>
        <p:blipFill rotWithShape="1">
          <a:blip r:embed="rId2">
            <a:extLst>
              <a:ext uri="{28A0092B-C50C-407E-A947-70E740481C1C}">
                <a14:useLocalDpi xmlns:a14="http://schemas.microsoft.com/office/drawing/2010/main" val="0"/>
              </a:ext>
            </a:extLst>
          </a:blip>
          <a:srcRect l="3567" t="-5702" r="35412"/>
          <a:stretch/>
        </p:blipFill>
        <p:spPr bwMode="auto">
          <a:xfrm>
            <a:off x="1079130" y="1284565"/>
            <a:ext cx="6154720" cy="5113568"/>
          </a:xfrm>
          <a:prstGeom prst="roundRect">
            <a:avLst/>
          </a:prstGeom>
          <a:ln>
            <a:noFill/>
          </a:ln>
          <a:extLst>
            <a:ext uri="{53640926-AAD7-44D8-BBD7-CCE9431645EC}">
              <a14:shadowObscured xmlns:a14="http://schemas.microsoft.com/office/drawing/2010/main"/>
            </a:ext>
          </a:extLst>
        </p:spPr>
      </p:pic>
      <p:pic>
        <p:nvPicPr>
          <p:cNvPr id="4" name="Picture 3" descr="Diagram&#10;&#10;Description automatically generated with medium confidence">
            <a:extLst>
              <a:ext uri="{FF2B5EF4-FFF2-40B4-BE49-F238E27FC236}">
                <a16:creationId xmlns:a16="http://schemas.microsoft.com/office/drawing/2014/main" id="{69CD1D1A-0EA7-A823-AA50-D4658EA63DD7}"/>
              </a:ext>
            </a:extLst>
          </p:cNvPr>
          <p:cNvPicPr>
            <a:picLocks noChangeAspect="1"/>
          </p:cNvPicPr>
          <p:nvPr/>
        </p:nvPicPr>
        <p:blipFill rotWithShape="1">
          <a:blip r:embed="rId2">
            <a:extLst>
              <a:ext uri="{28A0092B-C50C-407E-A947-70E740481C1C}">
                <a14:useLocalDpi xmlns:a14="http://schemas.microsoft.com/office/drawing/2010/main" val="0"/>
              </a:ext>
            </a:extLst>
          </a:blip>
          <a:srcRect l="65278"/>
          <a:stretch/>
        </p:blipFill>
        <p:spPr bwMode="auto">
          <a:xfrm>
            <a:off x="7727183" y="1599422"/>
            <a:ext cx="3385687" cy="4678313"/>
          </a:xfrm>
          <a:prstGeom prst="round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376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VTI">
  <a:themeElements>
    <a:clrScheme name="2021 GF Color Palette">
      <a:dk1>
        <a:srgbClr val="323E48"/>
      </a:dk1>
      <a:lt1>
        <a:sysClr val="window" lastClr="FFFFFF"/>
      </a:lt1>
      <a:dk2>
        <a:srgbClr val="DC0032"/>
      </a:dk2>
      <a:lt2>
        <a:srgbClr val="DFE3E5"/>
      </a:lt2>
      <a:accent1>
        <a:srgbClr val="DC0032"/>
      </a:accent1>
      <a:accent2>
        <a:srgbClr val="323E48"/>
      </a:accent2>
      <a:accent3>
        <a:srgbClr val="FFB81D"/>
      </a:accent3>
      <a:accent4>
        <a:srgbClr val="004E72"/>
      </a:accent4>
      <a:accent5>
        <a:srgbClr val="3F97B5"/>
      </a:accent5>
      <a:accent6>
        <a:srgbClr val="FF6D0F"/>
      </a:accent6>
      <a:hlink>
        <a:srgbClr val="DC0032"/>
      </a:hlink>
      <a:folHlink>
        <a:srgbClr val="323E48"/>
      </a:folHlink>
    </a:clrScheme>
    <a:fontScheme name="GF Fonts">
      <a:majorFont>
        <a:latin typeface="Segoe UI"/>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21_Presentation_Template_FINAL.potx" id="{57901F42-0C37-4C2C-8DAE-AA0B205ACA58}" vid="{067CE9D4-8F3E-4653-BC86-89C000B049B6}"/>
    </a:ext>
  </a:extLst>
</a:theme>
</file>

<file path=ppt/theme/theme2.xml><?xml version="1.0" encoding="utf-8"?>
<a:theme xmlns:a="http://schemas.openxmlformats.org/drawingml/2006/main" name="1_DividendVTI">
  <a:themeElements>
    <a:clrScheme name="2021 GF Color Palette">
      <a:dk1>
        <a:srgbClr val="323E48"/>
      </a:dk1>
      <a:lt1>
        <a:sysClr val="window" lastClr="FFFFFF"/>
      </a:lt1>
      <a:dk2>
        <a:srgbClr val="DC0032"/>
      </a:dk2>
      <a:lt2>
        <a:srgbClr val="DFE3E5"/>
      </a:lt2>
      <a:accent1>
        <a:srgbClr val="DC0032"/>
      </a:accent1>
      <a:accent2>
        <a:srgbClr val="323E48"/>
      </a:accent2>
      <a:accent3>
        <a:srgbClr val="FFB81D"/>
      </a:accent3>
      <a:accent4>
        <a:srgbClr val="004E72"/>
      </a:accent4>
      <a:accent5>
        <a:srgbClr val="3F97B5"/>
      </a:accent5>
      <a:accent6>
        <a:srgbClr val="FF6D0F"/>
      </a:accent6>
      <a:hlink>
        <a:srgbClr val="DC0032"/>
      </a:hlink>
      <a:folHlink>
        <a:srgbClr val="323E48"/>
      </a:folHlink>
    </a:clrScheme>
    <a:fontScheme name="GF Fonts">
      <a:majorFont>
        <a:latin typeface="Segoe UI"/>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21_Presentation_Template_FINAL.potx" id="{57901F42-0C37-4C2C-8DAE-AA0B205ACA58}" vid="{5A31F54B-84CC-4BC0-9A02-AFE5E75C34B4}"/>
    </a:ext>
  </a:extLst>
</a:theme>
</file>

<file path=ppt/theme/theme3.xml><?xml version="1.0" encoding="utf-8"?>
<a:theme xmlns:a="http://schemas.openxmlformats.org/drawingml/2006/main" name="2_DividendVTI">
  <a:themeElements>
    <a:clrScheme name="2021 GF Color Palette">
      <a:dk1>
        <a:srgbClr val="323E48"/>
      </a:dk1>
      <a:lt1>
        <a:sysClr val="window" lastClr="FFFFFF"/>
      </a:lt1>
      <a:dk2>
        <a:srgbClr val="DC0032"/>
      </a:dk2>
      <a:lt2>
        <a:srgbClr val="DFE3E5"/>
      </a:lt2>
      <a:accent1>
        <a:srgbClr val="DC0032"/>
      </a:accent1>
      <a:accent2>
        <a:srgbClr val="323E48"/>
      </a:accent2>
      <a:accent3>
        <a:srgbClr val="FFB81D"/>
      </a:accent3>
      <a:accent4>
        <a:srgbClr val="004E72"/>
      </a:accent4>
      <a:accent5>
        <a:srgbClr val="3F97B5"/>
      </a:accent5>
      <a:accent6>
        <a:srgbClr val="FF6D0F"/>
      </a:accent6>
      <a:hlink>
        <a:srgbClr val="DC0032"/>
      </a:hlink>
      <a:folHlink>
        <a:srgbClr val="323E48"/>
      </a:folHlink>
    </a:clrScheme>
    <a:fontScheme name="GF Fonts">
      <a:majorFont>
        <a:latin typeface="Segoe UI"/>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21_Presentation_Template_FINAL.potx" id="{57901F42-0C37-4C2C-8DAE-AA0B205ACA58}" vid="{5A31F54B-84CC-4BC0-9A02-AFE5E75C34B4}"/>
    </a:ext>
  </a:extLst>
</a:theme>
</file>

<file path=ppt/theme/theme4.xml><?xml version="1.0" encoding="utf-8"?>
<a:theme xmlns:a="http://schemas.openxmlformats.org/drawingml/2006/main" name="3_DividendVTI">
  <a:themeElements>
    <a:clrScheme name="2021 GF Color Palette">
      <a:dk1>
        <a:srgbClr val="323E48"/>
      </a:dk1>
      <a:lt1>
        <a:sysClr val="window" lastClr="FFFFFF"/>
      </a:lt1>
      <a:dk2>
        <a:srgbClr val="DC0032"/>
      </a:dk2>
      <a:lt2>
        <a:srgbClr val="DFE3E5"/>
      </a:lt2>
      <a:accent1>
        <a:srgbClr val="DC0032"/>
      </a:accent1>
      <a:accent2>
        <a:srgbClr val="323E48"/>
      </a:accent2>
      <a:accent3>
        <a:srgbClr val="FFB81D"/>
      </a:accent3>
      <a:accent4>
        <a:srgbClr val="004E72"/>
      </a:accent4>
      <a:accent5>
        <a:srgbClr val="3F97B5"/>
      </a:accent5>
      <a:accent6>
        <a:srgbClr val="FF6D0F"/>
      </a:accent6>
      <a:hlink>
        <a:srgbClr val="DC0032"/>
      </a:hlink>
      <a:folHlink>
        <a:srgbClr val="323E48"/>
      </a:folHlink>
    </a:clrScheme>
    <a:fontScheme name="GF Fonts">
      <a:majorFont>
        <a:latin typeface="Segoe UI"/>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21_Presentation_Template_FINAL.potx" id="{57901F42-0C37-4C2C-8DAE-AA0B205ACA58}" vid="{5A31F54B-84CC-4BC0-9A02-AFE5E75C34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64331bb-f499-48ec-bcb9-6ac86993278b" xsi:nil="true"/>
    <lcf76f155ced4ddcb4097134ff3c332f xmlns="864331bb-f499-48ec-bcb9-6ac86993278b">
      <Terms xmlns="http://schemas.microsoft.com/office/infopath/2007/PartnerControls"/>
    </lcf76f155ced4ddcb4097134ff3c332f>
    <TaxCatchAll xmlns="848d408e-be8a-4345-b208-363af5ded6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F3BBF3E608A043AE3D20D9E502C9BC" ma:contentTypeVersion="16" ma:contentTypeDescription="Create a new document." ma:contentTypeScope="" ma:versionID="9548efef4fb0f5899412c9c8dde06aca">
  <xsd:schema xmlns:xsd="http://www.w3.org/2001/XMLSchema" xmlns:xs="http://www.w3.org/2001/XMLSchema" xmlns:p="http://schemas.microsoft.com/office/2006/metadata/properties" xmlns:ns2="864331bb-f499-48ec-bcb9-6ac86993278b" xmlns:ns3="848d408e-be8a-4345-b208-363af5ded6dd" targetNamespace="http://schemas.microsoft.com/office/2006/metadata/properties" ma:root="true" ma:fieldsID="440a8b420ee93478f653abf5142e520e" ns2:_="" ns3:_="">
    <xsd:import namespace="864331bb-f499-48ec-bcb9-6ac86993278b"/>
    <xsd:import namespace="848d408e-be8a-4345-b208-363af5ded6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_Flow_SignoffStatu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331bb-f499-48ec-bcb9-6ac869932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0cba55-4a0b-4209-a46e-42b7add81a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8d408e-be8a-4345-b208-363af5ded6d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afaa18-4c76-4567-a08e-e3a00bd2f0ef}" ma:internalName="TaxCatchAll" ma:showField="CatchAllData" ma:web="848d408e-be8a-4345-b208-363af5ded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848d408e-be8a-4345-b208-363af5ded6dd"/>
    <ds:schemaRef ds:uri="http://purl.org/dc/terms/"/>
    <ds:schemaRef ds:uri="864331bb-f499-48ec-bcb9-6ac86993278b"/>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F161F1A6-F155-40D8-A12B-44B7D659D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331bb-f499-48ec-bcb9-6ac86993278b"/>
    <ds:schemaRef ds:uri="848d408e-be8a-4345-b208-363af5ded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2021_Presentation_Template_FINAL</Template>
  <TotalTime>450</TotalTime>
  <Words>2109</Words>
  <Application>Microsoft Office PowerPoint</Application>
  <PresentationFormat>Widescreen</PresentationFormat>
  <Paragraphs>150</Paragraphs>
  <Slides>19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Courier New</vt:lpstr>
      <vt:lpstr>Segoe UI</vt:lpstr>
      <vt:lpstr>Segoe UI Semibold</vt:lpstr>
      <vt:lpstr>Symbol</vt:lpstr>
      <vt:lpstr>Wingdings</vt:lpstr>
      <vt:lpstr>Wingdings 2</vt:lpstr>
      <vt:lpstr>DividendVTI</vt:lpstr>
      <vt:lpstr>1_DividendVTI</vt:lpstr>
      <vt:lpstr>2_DividendVTI</vt:lpstr>
      <vt:lpstr>3_DividendVTI</vt:lpstr>
      <vt:lpstr>PowerPoint Presentation</vt:lpstr>
      <vt:lpstr>NCHRP PROJECT:20-102(16)</vt:lpstr>
      <vt:lpstr>PROJECT OBJECTIVE</vt:lpstr>
      <vt:lpstr>Guideline Document  Purpose </vt:lpstr>
      <vt:lpstr>How this guide was developed…</vt:lpstr>
      <vt:lpstr>Traffic Incident Management Timeline  </vt:lpstr>
      <vt:lpstr>Connected Vehicles (CV)  </vt:lpstr>
      <vt:lpstr>Automated Vehicles (AV) </vt:lpstr>
      <vt:lpstr>Connected and Automated Vehicles (CAV) </vt:lpstr>
      <vt:lpstr>THE TIES THAT BIND US </vt:lpstr>
      <vt:lpstr>Impacts and Roles of CAV technology in TIM Scenarios </vt:lpstr>
      <vt:lpstr>Traffic Incident Management Information Needs for Connected and Automated Vehicles</vt:lpstr>
      <vt:lpstr>Traffic Incident Management Information Needs for Connected and Automated Vehicles</vt:lpstr>
      <vt:lpstr>Traffic Incident Management Information Needs for Connected and Automated Vehicles</vt:lpstr>
      <vt:lpstr>NETWORKS, ORGANIZATIONS, AND RELATIONSHIPS TO ENGAGE</vt:lpstr>
      <vt:lpstr>EFFECTIVE COMMUNICATION PRODUCTS TO BUILD AND DISSEMINATE </vt:lpstr>
      <vt:lpstr>EFFECTIVE COMMUNICATION PRODUCTS TO BUILD AND DISSEMINATE </vt:lpstr>
      <vt:lpstr>Implementation Actions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Tips: Overall Guidance</dc:title>
  <dc:creator>Christman, Page M.</dc:creator>
  <cp:lastModifiedBy>Nachtrieb, Rebecca</cp:lastModifiedBy>
  <cp:revision>14</cp:revision>
  <dcterms:created xsi:type="dcterms:W3CDTF">2022-01-17T21:06:29Z</dcterms:created>
  <dcterms:modified xsi:type="dcterms:W3CDTF">2024-03-13T13:24:54Z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0x01010012F3BBF3E608A043AE3D20D9E502C9BC</vt:lpwstr>
  </property>
  <property fmtid="{D5CDD505-2E9C-101B-9397-08002B2CF9AE}" pid="3" name="Order">
    <vt:r8>10200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